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772400" cy="10909300"/>
  <p:notesSz cx="7772400" cy="109093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246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381883"/>
            <a:ext cx="6611937" cy="22909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6109208"/>
            <a:ext cx="5445125" cy="2727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31" y="0"/>
            <a:ext cx="7768463" cy="253800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3521" y="330318"/>
            <a:ext cx="7204709" cy="1092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061" y="3381655"/>
            <a:ext cx="6659880" cy="5865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521" y="330318"/>
            <a:ext cx="7204709" cy="10130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275">
              <a:lnSpc>
                <a:spcPct val="100000"/>
              </a:lnSpc>
              <a:spcBef>
                <a:spcPts val="100"/>
              </a:spcBef>
            </a:pPr>
            <a:r>
              <a:rPr lang="en-GB" sz="6500" dirty="0">
                <a:ln w="22225">
                  <a:solidFill>
                    <a:schemeClr val="tx1"/>
                  </a:solidFill>
                </a:ln>
              </a:rPr>
              <a:t>Advent</a:t>
            </a:r>
            <a:r>
              <a:rPr lang="en-GB" sz="6500" spc="-35" dirty="0">
                <a:ln w="22225">
                  <a:solidFill>
                    <a:schemeClr val="tx1"/>
                  </a:solidFill>
                </a:ln>
              </a:rPr>
              <a:t> </a:t>
            </a:r>
            <a:r>
              <a:rPr lang="en-GB" sz="6500" spc="-10" dirty="0">
                <a:ln w="22225">
                  <a:solidFill>
                    <a:schemeClr val="tx1"/>
                  </a:solidFill>
                </a:ln>
              </a:rPr>
              <a:t>Challenge</a:t>
            </a:r>
            <a:endParaRPr sz="6500" dirty="0">
              <a:ln w="22225">
                <a:solidFill>
                  <a:schemeClr val="tx1"/>
                </a:solidFill>
              </a:ln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08138" y="9929503"/>
            <a:ext cx="2111348" cy="641422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0" y="1685654"/>
            <a:ext cx="108585" cy="12700"/>
          </a:xfrm>
          <a:custGeom>
            <a:avLst/>
            <a:gdLst/>
            <a:ahLst/>
            <a:cxnLst/>
            <a:rect l="l" t="t" r="r" b="b"/>
            <a:pathLst>
              <a:path w="108585" h="12700">
                <a:moveTo>
                  <a:pt x="107999" y="0"/>
                </a:moveTo>
                <a:lnTo>
                  <a:pt x="0" y="0"/>
                </a:lnTo>
                <a:lnTo>
                  <a:pt x="0" y="12700"/>
                </a:lnTo>
                <a:lnTo>
                  <a:pt x="107999" y="12700"/>
                </a:lnTo>
                <a:lnTo>
                  <a:pt x="1079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34351" y="1431353"/>
            <a:ext cx="5675630" cy="939165"/>
          </a:xfrm>
          <a:prstGeom prst="rect">
            <a:avLst/>
          </a:prstGeom>
          <a:solidFill>
            <a:srgbClr val="FFFFFF">
              <a:alpha val="79998"/>
            </a:srgbClr>
          </a:solidFill>
        </p:spPr>
        <p:txBody>
          <a:bodyPr vert="horz" wrap="square" lIns="0" tIns="47625" rIns="0" bIns="0" rtlCol="0">
            <a:spAutoFit/>
          </a:bodyPr>
          <a:lstStyle/>
          <a:p>
            <a:pPr marL="203200" marR="193675" indent="-1270" algn="ctr">
              <a:lnSpc>
                <a:spcPct val="111100"/>
              </a:lnSpc>
              <a:spcBef>
                <a:spcPts val="375"/>
              </a:spcBef>
            </a:pP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Complete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24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small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acts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of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kindness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over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Advent</a:t>
            </a:r>
            <a:r>
              <a:rPr sz="1200" i="1" spc="-1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-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they</a:t>
            </a:r>
            <a:r>
              <a:rPr sz="1200" i="1" spc="-1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can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be</a:t>
            </a:r>
            <a:r>
              <a:rPr sz="1200" i="1" spc="-1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done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in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spc="-25" dirty="0">
                <a:solidFill>
                  <a:srgbClr val="231F20"/>
                </a:solidFill>
                <a:latin typeface="Comic Sans MS"/>
                <a:cs typeface="Comic Sans MS"/>
              </a:rPr>
              <a:t>any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order,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just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tick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them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off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as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you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go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along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-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and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make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the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world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around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spc="-25" dirty="0">
                <a:solidFill>
                  <a:srgbClr val="231F20"/>
                </a:solidFill>
                <a:latin typeface="Comic Sans MS"/>
                <a:cs typeface="Comic Sans MS"/>
              </a:rPr>
              <a:t>you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just</a:t>
            </a:r>
            <a:r>
              <a:rPr sz="1200" i="1" spc="-1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that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little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bit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better.</a:t>
            </a:r>
            <a:r>
              <a:rPr sz="1200" i="1" spc="-1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On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Christmas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Day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ask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everyone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in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your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home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spc="-25" dirty="0">
                <a:solidFill>
                  <a:srgbClr val="231F20"/>
                </a:solidFill>
                <a:latin typeface="Comic Sans MS"/>
                <a:cs typeface="Comic Sans MS"/>
              </a:rPr>
              <a:t>to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read</a:t>
            </a:r>
            <a:r>
              <a:rPr sz="1200" i="1" spc="-1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the</a:t>
            </a:r>
            <a:r>
              <a:rPr sz="1200" i="1" spc="-1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prayer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overleaf.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34462" y="2640004"/>
            <a:ext cx="1676400" cy="5638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3970" marR="5080" indent="-1905" algn="just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Make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own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Christingle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or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bake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Christingle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cake!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Visit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F7942C"/>
                </a:solidFill>
                <a:latin typeface="Calibri"/>
                <a:cs typeface="Calibri"/>
              </a:rPr>
              <a:t>bit.ly/tcs-</a:t>
            </a:r>
            <a:r>
              <a:rPr sz="1200" b="1" dirty="0">
                <a:solidFill>
                  <a:srgbClr val="F7942C"/>
                </a:solidFill>
                <a:latin typeface="Calibri"/>
                <a:cs typeface="Calibri"/>
              </a:rPr>
              <a:t>cake</a:t>
            </a:r>
            <a:r>
              <a:rPr sz="1200" b="1" spc="-15" dirty="0">
                <a:solidFill>
                  <a:srgbClr val="F7942C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49717" y="3173404"/>
            <a:ext cx="4470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recipe.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83154" y="3211504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88781" y="2817804"/>
            <a:ext cx="11239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Make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Christmas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97276" y="2995604"/>
            <a:ext cx="15062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decoration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tree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60913" y="3033704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38065" y="2728904"/>
            <a:ext cx="1630680" cy="3860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55244" marR="5080" indent="-43180">
              <a:lnSpc>
                <a:spcPts val="1400"/>
              </a:lnSpc>
              <a:spcBef>
                <a:spcPts val="180"/>
              </a:spcBef>
            </a:pP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Tell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Christmas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story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to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pet,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plant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or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04939" y="3084504"/>
            <a:ext cx="6965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teddy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bear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63429" y="3122604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30803" y="3884734"/>
            <a:ext cx="1483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Invite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neighbour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in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60965" y="4062534"/>
            <a:ext cx="22415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tea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43834" y="3884734"/>
            <a:ext cx="14135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Donate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some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food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27352" y="4062534"/>
            <a:ext cx="6464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food</a:t>
            </a:r>
            <a:r>
              <a:rPr sz="1200" spc="-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bank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83154" y="4100634"/>
            <a:ext cx="21570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777364" algn="l"/>
              </a:tabLst>
            </a:pPr>
            <a:r>
              <a:rPr sz="4000" spc="505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r>
              <a:rPr sz="4000" dirty="0">
                <a:solidFill>
                  <a:srgbClr val="F7942C"/>
                </a:solidFill>
                <a:latin typeface="Arial"/>
                <a:cs typeface="Arial"/>
              </a:rPr>
              <a:t>	</a:t>
            </a:r>
            <a:r>
              <a:rPr sz="4000" spc="505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00115" y="3795834"/>
            <a:ext cx="1306195" cy="386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">
              <a:lnSpc>
                <a:spcPts val="142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Put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aside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bottle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endParaRPr sz="1200">
              <a:latin typeface="Calibri"/>
              <a:cs typeface="Calibri"/>
            </a:endParaRPr>
          </a:p>
          <a:p>
            <a:pPr>
              <a:lnSpc>
                <a:spcPts val="1420"/>
              </a:lnSpc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donate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next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year’s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148942" y="4151434"/>
            <a:ext cx="808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Deanery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Fair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363429" y="4189534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2629" y="4278562"/>
            <a:ext cx="1725930" cy="398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indent="83820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Catch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up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with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friend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or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family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member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haven’t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6003" y="4659562"/>
            <a:ext cx="1318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spoken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while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05394" y="4697662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44867" y="4824727"/>
            <a:ext cx="14560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Make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up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with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someone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94339" y="5002527"/>
            <a:ext cx="13576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have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argued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with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770454" y="5040627"/>
            <a:ext cx="4051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973848" y="5021577"/>
            <a:ext cx="1554480" cy="3860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50495" indent="-151130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Pray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children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who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are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alone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this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Christmas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60913" y="5237477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-1839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840211" y="4932677"/>
            <a:ext cx="1426210" cy="3860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7625" indent="-48260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Pray</a:t>
            </a:r>
            <a:r>
              <a:rPr sz="12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children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caring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their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families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over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233998" y="5288277"/>
            <a:ext cx="6381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Christmas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363429" y="5326377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89308" y="5269291"/>
            <a:ext cx="1611630" cy="3860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52425" indent="-353060">
              <a:lnSpc>
                <a:spcPts val="1400"/>
              </a:lnSpc>
              <a:spcBef>
                <a:spcPts val="180"/>
              </a:spcBef>
            </a:pP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Talk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someone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who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may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be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sad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/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lonely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05394" y="5485191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-195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89420" y="6056691"/>
            <a:ext cx="1610995" cy="5638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indent="15240" algn="just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latin typeface="Calibri"/>
                <a:cs typeface="Calibri"/>
              </a:rPr>
              <a:t>Become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campaigner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for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Children’s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Society!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35" dirty="0">
                <a:latin typeface="Calibri"/>
                <a:cs typeface="Calibri"/>
              </a:rPr>
              <a:t>Go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F7942D"/>
                </a:solidFill>
                <a:latin typeface="Calibri"/>
                <a:cs typeface="Calibri"/>
              </a:rPr>
              <a:t>bit.ly/tcs-</a:t>
            </a:r>
            <a:r>
              <a:rPr sz="1200" b="1" dirty="0">
                <a:solidFill>
                  <a:srgbClr val="F7942D"/>
                </a:solidFill>
                <a:latin typeface="Calibri"/>
                <a:cs typeface="Calibri"/>
              </a:rPr>
              <a:t>campaign</a:t>
            </a:r>
            <a:r>
              <a:rPr sz="1200" b="1" spc="20" dirty="0">
                <a:solidFill>
                  <a:srgbClr val="F7942D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to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87336" y="6602790"/>
            <a:ext cx="8153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find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out</a:t>
            </a:r>
            <a:r>
              <a:rPr sz="1200" spc="-25" dirty="0">
                <a:latin typeface="Calibri"/>
                <a:cs typeface="Calibri"/>
              </a:rPr>
              <a:t> how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005394" y="6640890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81280" y="6240841"/>
            <a:ext cx="13830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Put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out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some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food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807202" y="6418641"/>
            <a:ext cx="3314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birds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900848" y="6240841"/>
            <a:ext cx="1699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Pray</a:t>
            </a:r>
            <a:r>
              <a:rPr sz="12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someone</a:t>
            </a:r>
            <a:r>
              <a:rPr sz="12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think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006503" y="6418641"/>
            <a:ext cx="14878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is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having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difficult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time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783154" y="6456741"/>
            <a:ext cx="21570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777364" algn="l"/>
              </a:tabLst>
            </a:pPr>
            <a:r>
              <a:rPr sz="4000" spc="505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r>
              <a:rPr sz="4000" dirty="0">
                <a:solidFill>
                  <a:srgbClr val="F7942C"/>
                </a:solidFill>
                <a:latin typeface="Arial"/>
                <a:cs typeface="Arial"/>
              </a:rPr>
              <a:t>	</a:t>
            </a:r>
            <a:r>
              <a:rPr sz="4000" spc="505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800436" y="6151941"/>
            <a:ext cx="1505585" cy="3860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indent="55244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Buy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gift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someone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special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from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Children’s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150654" y="6507540"/>
            <a:ext cx="8045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Society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shop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363429" y="6545640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02294" y="7510840"/>
            <a:ext cx="1585595" cy="3860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>
              <a:lnSpc>
                <a:spcPts val="1400"/>
              </a:lnSpc>
              <a:spcBef>
                <a:spcPts val="18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Put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up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Christmas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lights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or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decoration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outside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94356" y="7866440"/>
            <a:ext cx="4013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house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92694" y="7904540"/>
            <a:ext cx="4051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163965" y="7421940"/>
            <a:ext cx="766445" cy="5638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ctr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Give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small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bunch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of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flowers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247309" y="7955340"/>
            <a:ext cx="5994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someone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049818" y="7212390"/>
            <a:ext cx="746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Spend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day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073060" y="7402890"/>
            <a:ext cx="701040" cy="589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065" marR="5080" algn="ctr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saying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nice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things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to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everyone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093041" y="7974390"/>
            <a:ext cx="661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meet!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034309" y="7421940"/>
            <a:ext cx="1432560" cy="5638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indent="635" algn="ctr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Read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Children’s Society’s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“How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can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help”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ideas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-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go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294040" y="7955340"/>
            <a:ext cx="9131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7942C"/>
                </a:solidFill>
                <a:latin typeface="Calibri"/>
                <a:cs typeface="Calibri"/>
              </a:rPr>
              <a:t>bit.ly/tcs-</a:t>
            </a:r>
            <a:r>
              <a:rPr sz="1200" b="1" spc="-20" dirty="0">
                <a:solidFill>
                  <a:srgbClr val="F7942C"/>
                </a:solidFill>
                <a:latin typeface="Calibri"/>
                <a:cs typeface="Calibri"/>
              </a:rPr>
              <a:t>help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344581" y="7993440"/>
            <a:ext cx="260858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89000" algn="l"/>
                <a:tab pos="2216150" algn="l"/>
              </a:tabLst>
            </a:pPr>
            <a:r>
              <a:rPr sz="4000" spc="505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r>
              <a:rPr sz="4000" dirty="0">
                <a:solidFill>
                  <a:srgbClr val="F7942C"/>
                </a:solidFill>
                <a:latin typeface="Arial"/>
                <a:cs typeface="Arial"/>
              </a:rPr>
              <a:t>	</a:t>
            </a:r>
            <a:r>
              <a:rPr sz="6000" spc="757" baseline="-2083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r>
              <a:rPr sz="6000" baseline="-2083" dirty="0">
                <a:solidFill>
                  <a:srgbClr val="F7942C"/>
                </a:solidFill>
                <a:latin typeface="Arial"/>
                <a:cs typeface="Arial"/>
              </a:rPr>
              <a:t>	</a:t>
            </a:r>
            <a:r>
              <a:rPr sz="4000" spc="505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712033" y="7421940"/>
            <a:ext cx="1682750" cy="3860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indent="275590">
              <a:lnSpc>
                <a:spcPts val="1400"/>
              </a:lnSpc>
              <a:spcBef>
                <a:spcPts val="180"/>
              </a:spcBef>
            </a:pP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Tell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someone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your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favourite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Christmas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cracker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387030" y="7777540"/>
            <a:ext cx="3327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joke!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363429" y="7815640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764048" y="8742740"/>
            <a:ext cx="1577975" cy="3860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indent="130810">
              <a:lnSpc>
                <a:spcPts val="1400"/>
              </a:lnSpc>
              <a:spcBef>
                <a:spcPts val="180"/>
              </a:spcBef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Offer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help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clean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or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tidy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up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local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church/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196382" y="9098340"/>
            <a:ext cx="7137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churchyard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350729" y="9136440"/>
            <a:ext cx="4051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95150" y="8952290"/>
            <a:ext cx="14001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Pray</a:t>
            </a:r>
            <a:r>
              <a:rPr sz="1200" spc="-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Ukrainian</a:t>
            </a:r>
            <a:r>
              <a:rPr sz="12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77537" y="9130090"/>
            <a:ext cx="16363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Russian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victims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war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92694" y="9168190"/>
            <a:ext cx="4051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221005" y="8774490"/>
            <a:ext cx="1503680" cy="5638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91440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Drop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in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on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an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elderly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neighbour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-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maybe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with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cake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or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picture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you’ve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764562" y="9307890"/>
            <a:ext cx="41655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drawn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770454" y="9345990"/>
            <a:ext cx="4051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032548" y="9041190"/>
            <a:ext cx="14363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Go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carol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service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at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209765" y="9218990"/>
            <a:ext cx="10820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local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church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548213" y="9257090"/>
            <a:ext cx="4051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565199" y="5270777"/>
            <a:ext cx="1343025" cy="19050"/>
          </a:xfrm>
          <a:custGeom>
            <a:avLst/>
            <a:gdLst/>
            <a:ahLst/>
            <a:cxnLst/>
            <a:rect l="l" t="t" r="r" b="b"/>
            <a:pathLst>
              <a:path w="1343025" h="19050">
                <a:moveTo>
                  <a:pt x="0" y="9315"/>
                </a:moveTo>
                <a:lnTo>
                  <a:pt x="11703" y="2328"/>
                </a:lnTo>
                <a:lnTo>
                  <a:pt x="25825" y="0"/>
                </a:lnTo>
                <a:lnTo>
                  <a:pt x="39947" y="2328"/>
                </a:lnTo>
                <a:lnTo>
                  <a:pt x="51650" y="9315"/>
                </a:lnTo>
                <a:lnTo>
                  <a:pt x="63348" y="16302"/>
                </a:lnTo>
                <a:lnTo>
                  <a:pt x="77470" y="18630"/>
                </a:lnTo>
                <a:lnTo>
                  <a:pt x="91591" y="16302"/>
                </a:lnTo>
                <a:lnTo>
                  <a:pt x="103289" y="9315"/>
                </a:lnTo>
                <a:lnTo>
                  <a:pt x="114992" y="2328"/>
                </a:lnTo>
                <a:lnTo>
                  <a:pt x="129114" y="0"/>
                </a:lnTo>
                <a:lnTo>
                  <a:pt x="143236" y="2328"/>
                </a:lnTo>
                <a:lnTo>
                  <a:pt x="154940" y="9315"/>
                </a:lnTo>
                <a:lnTo>
                  <a:pt x="166643" y="16302"/>
                </a:lnTo>
                <a:lnTo>
                  <a:pt x="180765" y="18630"/>
                </a:lnTo>
                <a:lnTo>
                  <a:pt x="194887" y="16302"/>
                </a:lnTo>
                <a:lnTo>
                  <a:pt x="206590" y="9315"/>
                </a:lnTo>
                <a:lnTo>
                  <a:pt x="218286" y="2328"/>
                </a:lnTo>
                <a:lnTo>
                  <a:pt x="232405" y="0"/>
                </a:lnTo>
                <a:lnTo>
                  <a:pt x="246526" y="2328"/>
                </a:lnTo>
                <a:lnTo>
                  <a:pt x="258229" y="9315"/>
                </a:lnTo>
                <a:lnTo>
                  <a:pt x="269932" y="16302"/>
                </a:lnTo>
                <a:lnTo>
                  <a:pt x="284054" y="18630"/>
                </a:lnTo>
                <a:lnTo>
                  <a:pt x="298176" y="16302"/>
                </a:lnTo>
                <a:lnTo>
                  <a:pt x="309880" y="9315"/>
                </a:lnTo>
                <a:lnTo>
                  <a:pt x="321577" y="2328"/>
                </a:lnTo>
                <a:lnTo>
                  <a:pt x="335699" y="0"/>
                </a:lnTo>
                <a:lnTo>
                  <a:pt x="349820" y="2328"/>
                </a:lnTo>
                <a:lnTo>
                  <a:pt x="361518" y="9315"/>
                </a:lnTo>
                <a:lnTo>
                  <a:pt x="373221" y="16302"/>
                </a:lnTo>
                <a:lnTo>
                  <a:pt x="387343" y="18630"/>
                </a:lnTo>
                <a:lnTo>
                  <a:pt x="401466" y="16302"/>
                </a:lnTo>
                <a:lnTo>
                  <a:pt x="413169" y="9315"/>
                </a:lnTo>
                <a:lnTo>
                  <a:pt x="424872" y="2328"/>
                </a:lnTo>
                <a:lnTo>
                  <a:pt x="438994" y="0"/>
                </a:lnTo>
                <a:lnTo>
                  <a:pt x="453116" y="2328"/>
                </a:lnTo>
                <a:lnTo>
                  <a:pt x="464820" y="9315"/>
                </a:lnTo>
                <a:lnTo>
                  <a:pt x="476517" y="16302"/>
                </a:lnTo>
                <a:lnTo>
                  <a:pt x="490639" y="18630"/>
                </a:lnTo>
                <a:lnTo>
                  <a:pt x="504760" y="16302"/>
                </a:lnTo>
                <a:lnTo>
                  <a:pt x="516458" y="9315"/>
                </a:lnTo>
                <a:lnTo>
                  <a:pt x="528161" y="2328"/>
                </a:lnTo>
                <a:lnTo>
                  <a:pt x="542283" y="0"/>
                </a:lnTo>
                <a:lnTo>
                  <a:pt x="556406" y="2328"/>
                </a:lnTo>
                <a:lnTo>
                  <a:pt x="568109" y="9315"/>
                </a:lnTo>
                <a:lnTo>
                  <a:pt x="579812" y="16302"/>
                </a:lnTo>
                <a:lnTo>
                  <a:pt x="593934" y="18630"/>
                </a:lnTo>
                <a:lnTo>
                  <a:pt x="608056" y="16302"/>
                </a:lnTo>
                <a:lnTo>
                  <a:pt x="619760" y="9315"/>
                </a:lnTo>
                <a:lnTo>
                  <a:pt x="631455" y="2328"/>
                </a:lnTo>
                <a:lnTo>
                  <a:pt x="645574" y="0"/>
                </a:lnTo>
                <a:lnTo>
                  <a:pt x="659695" y="2328"/>
                </a:lnTo>
                <a:lnTo>
                  <a:pt x="671398" y="9315"/>
                </a:lnTo>
                <a:lnTo>
                  <a:pt x="683101" y="16302"/>
                </a:lnTo>
                <a:lnTo>
                  <a:pt x="697223" y="18630"/>
                </a:lnTo>
                <a:lnTo>
                  <a:pt x="711346" y="16302"/>
                </a:lnTo>
                <a:lnTo>
                  <a:pt x="723049" y="9315"/>
                </a:lnTo>
                <a:lnTo>
                  <a:pt x="734746" y="2328"/>
                </a:lnTo>
                <a:lnTo>
                  <a:pt x="748868" y="0"/>
                </a:lnTo>
                <a:lnTo>
                  <a:pt x="762989" y="2328"/>
                </a:lnTo>
                <a:lnTo>
                  <a:pt x="774687" y="9315"/>
                </a:lnTo>
                <a:lnTo>
                  <a:pt x="786390" y="16302"/>
                </a:lnTo>
                <a:lnTo>
                  <a:pt x="800512" y="18630"/>
                </a:lnTo>
                <a:lnTo>
                  <a:pt x="814635" y="16302"/>
                </a:lnTo>
                <a:lnTo>
                  <a:pt x="826338" y="9315"/>
                </a:lnTo>
                <a:lnTo>
                  <a:pt x="838041" y="2328"/>
                </a:lnTo>
                <a:lnTo>
                  <a:pt x="852163" y="0"/>
                </a:lnTo>
                <a:lnTo>
                  <a:pt x="866286" y="2328"/>
                </a:lnTo>
                <a:lnTo>
                  <a:pt x="877989" y="9315"/>
                </a:lnTo>
                <a:lnTo>
                  <a:pt x="889686" y="16302"/>
                </a:lnTo>
                <a:lnTo>
                  <a:pt x="903808" y="18630"/>
                </a:lnTo>
                <a:lnTo>
                  <a:pt x="917929" y="16302"/>
                </a:lnTo>
                <a:lnTo>
                  <a:pt x="929627" y="9315"/>
                </a:lnTo>
                <a:lnTo>
                  <a:pt x="941330" y="2328"/>
                </a:lnTo>
                <a:lnTo>
                  <a:pt x="955452" y="0"/>
                </a:lnTo>
                <a:lnTo>
                  <a:pt x="969575" y="2328"/>
                </a:lnTo>
                <a:lnTo>
                  <a:pt x="981278" y="9315"/>
                </a:lnTo>
                <a:lnTo>
                  <a:pt x="992981" y="16302"/>
                </a:lnTo>
                <a:lnTo>
                  <a:pt x="1007103" y="18630"/>
                </a:lnTo>
                <a:lnTo>
                  <a:pt x="1021226" y="16302"/>
                </a:lnTo>
                <a:lnTo>
                  <a:pt x="1032929" y="9315"/>
                </a:lnTo>
                <a:lnTo>
                  <a:pt x="1044626" y="2328"/>
                </a:lnTo>
                <a:lnTo>
                  <a:pt x="1058748" y="0"/>
                </a:lnTo>
                <a:lnTo>
                  <a:pt x="1072869" y="2328"/>
                </a:lnTo>
                <a:lnTo>
                  <a:pt x="1084567" y="9315"/>
                </a:lnTo>
                <a:lnTo>
                  <a:pt x="1096270" y="16302"/>
                </a:lnTo>
                <a:lnTo>
                  <a:pt x="1110392" y="18630"/>
                </a:lnTo>
                <a:lnTo>
                  <a:pt x="1124515" y="16302"/>
                </a:lnTo>
                <a:lnTo>
                  <a:pt x="1136218" y="9315"/>
                </a:lnTo>
                <a:lnTo>
                  <a:pt x="1147915" y="2328"/>
                </a:lnTo>
                <a:lnTo>
                  <a:pt x="1162037" y="0"/>
                </a:lnTo>
                <a:lnTo>
                  <a:pt x="1176158" y="2328"/>
                </a:lnTo>
                <a:lnTo>
                  <a:pt x="1187856" y="9315"/>
                </a:lnTo>
                <a:lnTo>
                  <a:pt x="1199559" y="16302"/>
                </a:lnTo>
                <a:lnTo>
                  <a:pt x="1213681" y="18630"/>
                </a:lnTo>
                <a:lnTo>
                  <a:pt x="1227804" y="16302"/>
                </a:lnTo>
                <a:lnTo>
                  <a:pt x="1239507" y="9315"/>
                </a:lnTo>
                <a:lnTo>
                  <a:pt x="1251210" y="2328"/>
                </a:lnTo>
                <a:lnTo>
                  <a:pt x="1265332" y="0"/>
                </a:lnTo>
                <a:lnTo>
                  <a:pt x="1279455" y="2328"/>
                </a:lnTo>
                <a:lnTo>
                  <a:pt x="1291158" y="9315"/>
                </a:lnTo>
                <a:lnTo>
                  <a:pt x="1302855" y="16302"/>
                </a:lnTo>
                <a:lnTo>
                  <a:pt x="1316977" y="18630"/>
                </a:lnTo>
                <a:lnTo>
                  <a:pt x="1331098" y="16302"/>
                </a:lnTo>
                <a:lnTo>
                  <a:pt x="1342796" y="9315"/>
                </a:lnTo>
              </a:path>
            </a:pathLst>
          </a:custGeom>
          <a:ln w="6731">
            <a:solidFill>
              <a:srgbClr val="F794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65199" y="6045039"/>
            <a:ext cx="1343025" cy="19050"/>
          </a:xfrm>
          <a:custGeom>
            <a:avLst/>
            <a:gdLst/>
            <a:ahLst/>
            <a:cxnLst/>
            <a:rect l="l" t="t" r="r" b="b"/>
            <a:pathLst>
              <a:path w="1343025" h="19050">
                <a:moveTo>
                  <a:pt x="0" y="9315"/>
                </a:moveTo>
                <a:lnTo>
                  <a:pt x="11703" y="2328"/>
                </a:lnTo>
                <a:lnTo>
                  <a:pt x="25825" y="0"/>
                </a:lnTo>
                <a:lnTo>
                  <a:pt x="39947" y="2328"/>
                </a:lnTo>
                <a:lnTo>
                  <a:pt x="51650" y="9315"/>
                </a:lnTo>
                <a:lnTo>
                  <a:pt x="63348" y="16302"/>
                </a:lnTo>
                <a:lnTo>
                  <a:pt x="77470" y="18630"/>
                </a:lnTo>
                <a:lnTo>
                  <a:pt x="91591" y="16302"/>
                </a:lnTo>
                <a:lnTo>
                  <a:pt x="103289" y="9315"/>
                </a:lnTo>
                <a:lnTo>
                  <a:pt x="114992" y="2328"/>
                </a:lnTo>
                <a:lnTo>
                  <a:pt x="129114" y="0"/>
                </a:lnTo>
                <a:lnTo>
                  <a:pt x="143236" y="2328"/>
                </a:lnTo>
                <a:lnTo>
                  <a:pt x="154940" y="9315"/>
                </a:lnTo>
                <a:lnTo>
                  <a:pt x="166643" y="16302"/>
                </a:lnTo>
                <a:lnTo>
                  <a:pt x="180765" y="18630"/>
                </a:lnTo>
                <a:lnTo>
                  <a:pt x="194887" y="16302"/>
                </a:lnTo>
                <a:lnTo>
                  <a:pt x="206590" y="9315"/>
                </a:lnTo>
                <a:lnTo>
                  <a:pt x="218286" y="2328"/>
                </a:lnTo>
                <a:lnTo>
                  <a:pt x="232405" y="0"/>
                </a:lnTo>
                <a:lnTo>
                  <a:pt x="246526" y="2328"/>
                </a:lnTo>
                <a:lnTo>
                  <a:pt x="258229" y="9315"/>
                </a:lnTo>
                <a:lnTo>
                  <a:pt x="269932" y="16302"/>
                </a:lnTo>
                <a:lnTo>
                  <a:pt x="284054" y="18630"/>
                </a:lnTo>
                <a:lnTo>
                  <a:pt x="298176" y="16302"/>
                </a:lnTo>
                <a:lnTo>
                  <a:pt x="309880" y="9315"/>
                </a:lnTo>
                <a:lnTo>
                  <a:pt x="321577" y="2328"/>
                </a:lnTo>
                <a:lnTo>
                  <a:pt x="335699" y="0"/>
                </a:lnTo>
                <a:lnTo>
                  <a:pt x="349820" y="2328"/>
                </a:lnTo>
                <a:lnTo>
                  <a:pt x="361518" y="9315"/>
                </a:lnTo>
                <a:lnTo>
                  <a:pt x="373221" y="16302"/>
                </a:lnTo>
                <a:lnTo>
                  <a:pt x="387343" y="18630"/>
                </a:lnTo>
                <a:lnTo>
                  <a:pt x="401466" y="16302"/>
                </a:lnTo>
                <a:lnTo>
                  <a:pt x="413169" y="9315"/>
                </a:lnTo>
                <a:lnTo>
                  <a:pt x="424872" y="2328"/>
                </a:lnTo>
                <a:lnTo>
                  <a:pt x="438994" y="0"/>
                </a:lnTo>
                <a:lnTo>
                  <a:pt x="453116" y="2328"/>
                </a:lnTo>
                <a:lnTo>
                  <a:pt x="464820" y="9315"/>
                </a:lnTo>
                <a:lnTo>
                  <a:pt x="476517" y="16302"/>
                </a:lnTo>
                <a:lnTo>
                  <a:pt x="490639" y="18630"/>
                </a:lnTo>
                <a:lnTo>
                  <a:pt x="504760" y="16302"/>
                </a:lnTo>
                <a:lnTo>
                  <a:pt x="516458" y="9315"/>
                </a:lnTo>
                <a:lnTo>
                  <a:pt x="528161" y="2328"/>
                </a:lnTo>
                <a:lnTo>
                  <a:pt x="542283" y="0"/>
                </a:lnTo>
                <a:lnTo>
                  <a:pt x="556406" y="2328"/>
                </a:lnTo>
                <a:lnTo>
                  <a:pt x="568109" y="9315"/>
                </a:lnTo>
                <a:lnTo>
                  <a:pt x="579812" y="16302"/>
                </a:lnTo>
                <a:lnTo>
                  <a:pt x="593934" y="18630"/>
                </a:lnTo>
                <a:lnTo>
                  <a:pt x="608056" y="16302"/>
                </a:lnTo>
                <a:lnTo>
                  <a:pt x="619760" y="9315"/>
                </a:lnTo>
                <a:lnTo>
                  <a:pt x="631455" y="2328"/>
                </a:lnTo>
                <a:lnTo>
                  <a:pt x="645574" y="0"/>
                </a:lnTo>
                <a:lnTo>
                  <a:pt x="659695" y="2328"/>
                </a:lnTo>
                <a:lnTo>
                  <a:pt x="671398" y="9315"/>
                </a:lnTo>
                <a:lnTo>
                  <a:pt x="683101" y="16302"/>
                </a:lnTo>
                <a:lnTo>
                  <a:pt x="697223" y="18630"/>
                </a:lnTo>
                <a:lnTo>
                  <a:pt x="711346" y="16302"/>
                </a:lnTo>
                <a:lnTo>
                  <a:pt x="723049" y="9315"/>
                </a:lnTo>
                <a:lnTo>
                  <a:pt x="734746" y="2328"/>
                </a:lnTo>
                <a:lnTo>
                  <a:pt x="748868" y="0"/>
                </a:lnTo>
                <a:lnTo>
                  <a:pt x="762989" y="2328"/>
                </a:lnTo>
                <a:lnTo>
                  <a:pt x="774687" y="9315"/>
                </a:lnTo>
                <a:lnTo>
                  <a:pt x="786390" y="16302"/>
                </a:lnTo>
                <a:lnTo>
                  <a:pt x="800512" y="18630"/>
                </a:lnTo>
                <a:lnTo>
                  <a:pt x="814635" y="16302"/>
                </a:lnTo>
                <a:lnTo>
                  <a:pt x="826338" y="9315"/>
                </a:lnTo>
                <a:lnTo>
                  <a:pt x="838041" y="2328"/>
                </a:lnTo>
                <a:lnTo>
                  <a:pt x="852163" y="0"/>
                </a:lnTo>
                <a:lnTo>
                  <a:pt x="866286" y="2328"/>
                </a:lnTo>
                <a:lnTo>
                  <a:pt x="877989" y="9315"/>
                </a:lnTo>
                <a:lnTo>
                  <a:pt x="889686" y="16302"/>
                </a:lnTo>
                <a:lnTo>
                  <a:pt x="903808" y="18630"/>
                </a:lnTo>
                <a:lnTo>
                  <a:pt x="917929" y="16302"/>
                </a:lnTo>
                <a:lnTo>
                  <a:pt x="929627" y="9315"/>
                </a:lnTo>
                <a:lnTo>
                  <a:pt x="941330" y="2328"/>
                </a:lnTo>
                <a:lnTo>
                  <a:pt x="955452" y="0"/>
                </a:lnTo>
                <a:lnTo>
                  <a:pt x="969575" y="2328"/>
                </a:lnTo>
                <a:lnTo>
                  <a:pt x="981278" y="9315"/>
                </a:lnTo>
                <a:lnTo>
                  <a:pt x="992981" y="16302"/>
                </a:lnTo>
                <a:lnTo>
                  <a:pt x="1007103" y="18630"/>
                </a:lnTo>
                <a:lnTo>
                  <a:pt x="1021226" y="16302"/>
                </a:lnTo>
                <a:lnTo>
                  <a:pt x="1032929" y="9315"/>
                </a:lnTo>
                <a:lnTo>
                  <a:pt x="1044626" y="2328"/>
                </a:lnTo>
                <a:lnTo>
                  <a:pt x="1058748" y="0"/>
                </a:lnTo>
                <a:lnTo>
                  <a:pt x="1072869" y="2328"/>
                </a:lnTo>
                <a:lnTo>
                  <a:pt x="1084567" y="9315"/>
                </a:lnTo>
                <a:lnTo>
                  <a:pt x="1096270" y="16302"/>
                </a:lnTo>
                <a:lnTo>
                  <a:pt x="1110392" y="18630"/>
                </a:lnTo>
                <a:lnTo>
                  <a:pt x="1124515" y="16302"/>
                </a:lnTo>
                <a:lnTo>
                  <a:pt x="1136218" y="9315"/>
                </a:lnTo>
                <a:lnTo>
                  <a:pt x="1147915" y="2328"/>
                </a:lnTo>
                <a:lnTo>
                  <a:pt x="1162037" y="0"/>
                </a:lnTo>
                <a:lnTo>
                  <a:pt x="1176158" y="2328"/>
                </a:lnTo>
                <a:lnTo>
                  <a:pt x="1187856" y="9315"/>
                </a:lnTo>
                <a:lnTo>
                  <a:pt x="1199559" y="16302"/>
                </a:lnTo>
                <a:lnTo>
                  <a:pt x="1213681" y="18630"/>
                </a:lnTo>
                <a:lnTo>
                  <a:pt x="1227804" y="16302"/>
                </a:lnTo>
                <a:lnTo>
                  <a:pt x="1239507" y="9315"/>
                </a:lnTo>
                <a:lnTo>
                  <a:pt x="1251210" y="2328"/>
                </a:lnTo>
                <a:lnTo>
                  <a:pt x="1265332" y="0"/>
                </a:lnTo>
                <a:lnTo>
                  <a:pt x="1279455" y="2328"/>
                </a:lnTo>
                <a:lnTo>
                  <a:pt x="1291158" y="9315"/>
                </a:lnTo>
                <a:lnTo>
                  <a:pt x="1302855" y="16302"/>
                </a:lnTo>
                <a:lnTo>
                  <a:pt x="1316977" y="18630"/>
                </a:lnTo>
                <a:lnTo>
                  <a:pt x="1331098" y="16302"/>
                </a:lnTo>
                <a:lnTo>
                  <a:pt x="1342796" y="9315"/>
                </a:lnTo>
              </a:path>
            </a:pathLst>
          </a:custGeom>
          <a:ln w="6731">
            <a:solidFill>
              <a:srgbClr val="F794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65199" y="7398084"/>
            <a:ext cx="1343025" cy="19050"/>
          </a:xfrm>
          <a:custGeom>
            <a:avLst/>
            <a:gdLst/>
            <a:ahLst/>
            <a:cxnLst/>
            <a:rect l="l" t="t" r="r" b="b"/>
            <a:pathLst>
              <a:path w="1343025" h="19050">
                <a:moveTo>
                  <a:pt x="0" y="9315"/>
                </a:moveTo>
                <a:lnTo>
                  <a:pt x="11703" y="2328"/>
                </a:lnTo>
                <a:lnTo>
                  <a:pt x="25825" y="0"/>
                </a:lnTo>
                <a:lnTo>
                  <a:pt x="39947" y="2328"/>
                </a:lnTo>
                <a:lnTo>
                  <a:pt x="51650" y="9315"/>
                </a:lnTo>
                <a:lnTo>
                  <a:pt x="63348" y="16302"/>
                </a:lnTo>
                <a:lnTo>
                  <a:pt x="77470" y="18630"/>
                </a:lnTo>
                <a:lnTo>
                  <a:pt x="91591" y="16302"/>
                </a:lnTo>
                <a:lnTo>
                  <a:pt x="103289" y="9315"/>
                </a:lnTo>
                <a:lnTo>
                  <a:pt x="114992" y="2328"/>
                </a:lnTo>
                <a:lnTo>
                  <a:pt x="129114" y="0"/>
                </a:lnTo>
                <a:lnTo>
                  <a:pt x="143236" y="2328"/>
                </a:lnTo>
                <a:lnTo>
                  <a:pt x="154940" y="9315"/>
                </a:lnTo>
                <a:lnTo>
                  <a:pt x="166643" y="16302"/>
                </a:lnTo>
                <a:lnTo>
                  <a:pt x="180765" y="18630"/>
                </a:lnTo>
                <a:lnTo>
                  <a:pt x="194887" y="16302"/>
                </a:lnTo>
                <a:lnTo>
                  <a:pt x="206590" y="9315"/>
                </a:lnTo>
                <a:lnTo>
                  <a:pt x="218286" y="2328"/>
                </a:lnTo>
                <a:lnTo>
                  <a:pt x="232405" y="0"/>
                </a:lnTo>
                <a:lnTo>
                  <a:pt x="246526" y="2328"/>
                </a:lnTo>
                <a:lnTo>
                  <a:pt x="258229" y="9315"/>
                </a:lnTo>
                <a:lnTo>
                  <a:pt x="269932" y="16302"/>
                </a:lnTo>
                <a:lnTo>
                  <a:pt x="284054" y="18630"/>
                </a:lnTo>
                <a:lnTo>
                  <a:pt x="298176" y="16302"/>
                </a:lnTo>
                <a:lnTo>
                  <a:pt x="309880" y="9315"/>
                </a:lnTo>
                <a:lnTo>
                  <a:pt x="321577" y="2328"/>
                </a:lnTo>
                <a:lnTo>
                  <a:pt x="335699" y="0"/>
                </a:lnTo>
                <a:lnTo>
                  <a:pt x="349820" y="2328"/>
                </a:lnTo>
                <a:lnTo>
                  <a:pt x="361518" y="9315"/>
                </a:lnTo>
                <a:lnTo>
                  <a:pt x="373221" y="16302"/>
                </a:lnTo>
                <a:lnTo>
                  <a:pt x="387343" y="18630"/>
                </a:lnTo>
                <a:lnTo>
                  <a:pt x="401466" y="16302"/>
                </a:lnTo>
                <a:lnTo>
                  <a:pt x="413169" y="9315"/>
                </a:lnTo>
                <a:lnTo>
                  <a:pt x="424872" y="2328"/>
                </a:lnTo>
                <a:lnTo>
                  <a:pt x="438994" y="0"/>
                </a:lnTo>
                <a:lnTo>
                  <a:pt x="453116" y="2328"/>
                </a:lnTo>
                <a:lnTo>
                  <a:pt x="464820" y="9315"/>
                </a:lnTo>
                <a:lnTo>
                  <a:pt x="476517" y="16302"/>
                </a:lnTo>
                <a:lnTo>
                  <a:pt x="490639" y="18630"/>
                </a:lnTo>
                <a:lnTo>
                  <a:pt x="504760" y="16302"/>
                </a:lnTo>
                <a:lnTo>
                  <a:pt x="516458" y="9315"/>
                </a:lnTo>
                <a:lnTo>
                  <a:pt x="528161" y="2328"/>
                </a:lnTo>
                <a:lnTo>
                  <a:pt x="542283" y="0"/>
                </a:lnTo>
                <a:lnTo>
                  <a:pt x="556406" y="2328"/>
                </a:lnTo>
                <a:lnTo>
                  <a:pt x="568109" y="9315"/>
                </a:lnTo>
                <a:lnTo>
                  <a:pt x="579812" y="16302"/>
                </a:lnTo>
                <a:lnTo>
                  <a:pt x="593934" y="18630"/>
                </a:lnTo>
                <a:lnTo>
                  <a:pt x="608056" y="16302"/>
                </a:lnTo>
                <a:lnTo>
                  <a:pt x="619760" y="9315"/>
                </a:lnTo>
                <a:lnTo>
                  <a:pt x="631455" y="2328"/>
                </a:lnTo>
                <a:lnTo>
                  <a:pt x="645574" y="0"/>
                </a:lnTo>
                <a:lnTo>
                  <a:pt x="659695" y="2328"/>
                </a:lnTo>
                <a:lnTo>
                  <a:pt x="671398" y="9315"/>
                </a:lnTo>
                <a:lnTo>
                  <a:pt x="683101" y="16302"/>
                </a:lnTo>
                <a:lnTo>
                  <a:pt x="697223" y="18630"/>
                </a:lnTo>
                <a:lnTo>
                  <a:pt x="711346" y="16302"/>
                </a:lnTo>
                <a:lnTo>
                  <a:pt x="723049" y="9315"/>
                </a:lnTo>
                <a:lnTo>
                  <a:pt x="734746" y="2328"/>
                </a:lnTo>
                <a:lnTo>
                  <a:pt x="748868" y="0"/>
                </a:lnTo>
                <a:lnTo>
                  <a:pt x="762989" y="2328"/>
                </a:lnTo>
                <a:lnTo>
                  <a:pt x="774687" y="9315"/>
                </a:lnTo>
                <a:lnTo>
                  <a:pt x="786390" y="16302"/>
                </a:lnTo>
                <a:lnTo>
                  <a:pt x="800512" y="18630"/>
                </a:lnTo>
                <a:lnTo>
                  <a:pt x="814635" y="16302"/>
                </a:lnTo>
                <a:lnTo>
                  <a:pt x="826338" y="9315"/>
                </a:lnTo>
                <a:lnTo>
                  <a:pt x="838041" y="2328"/>
                </a:lnTo>
                <a:lnTo>
                  <a:pt x="852163" y="0"/>
                </a:lnTo>
                <a:lnTo>
                  <a:pt x="866286" y="2328"/>
                </a:lnTo>
                <a:lnTo>
                  <a:pt x="877989" y="9315"/>
                </a:lnTo>
                <a:lnTo>
                  <a:pt x="889686" y="16302"/>
                </a:lnTo>
                <a:lnTo>
                  <a:pt x="903808" y="18630"/>
                </a:lnTo>
                <a:lnTo>
                  <a:pt x="917929" y="16302"/>
                </a:lnTo>
                <a:lnTo>
                  <a:pt x="929627" y="9315"/>
                </a:lnTo>
                <a:lnTo>
                  <a:pt x="941330" y="2328"/>
                </a:lnTo>
                <a:lnTo>
                  <a:pt x="955452" y="0"/>
                </a:lnTo>
                <a:lnTo>
                  <a:pt x="969575" y="2328"/>
                </a:lnTo>
                <a:lnTo>
                  <a:pt x="981278" y="9315"/>
                </a:lnTo>
                <a:lnTo>
                  <a:pt x="992981" y="16302"/>
                </a:lnTo>
                <a:lnTo>
                  <a:pt x="1007103" y="18630"/>
                </a:lnTo>
                <a:lnTo>
                  <a:pt x="1021226" y="16302"/>
                </a:lnTo>
                <a:lnTo>
                  <a:pt x="1032929" y="9315"/>
                </a:lnTo>
                <a:lnTo>
                  <a:pt x="1044626" y="2328"/>
                </a:lnTo>
                <a:lnTo>
                  <a:pt x="1058748" y="0"/>
                </a:lnTo>
                <a:lnTo>
                  <a:pt x="1072869" y="2328"/>
                </a:lnTo>
                <a:lnTo>
                  <a:pt x="1084567" y="9315"/>
                </a:lnTo>
                <a:lnTo>
                  <a:pt x="1096270" y="16302"/>
                </a:lnTo>
                <a:lnTo>
                  <a:pt x="1110392" y="18630"/>
                </a:lnTo>
                <a:lnTo>
                  <a:pt x="1124515" y="16302"/>
                </a:lnTo>
                <a:lnTo>
                  <a:pt x="1136218" y="9315"/>
                </a:lnTo>
                <a:lnTo>
                  <a:pt x="1147915" y="2328"/>
                </a:lnTo>
                <a:lnTo>
                  <a:pt x="1162037" y="0"/>
                </a:lnTo>
                <a:lnTo>
                  <a:pt x="1176158" y="2328"/>
                </a:lnTo>
                <a:lnTo>
                  <a:pt x="1187856" y="9315"/>
                </a:lnTo>
                <a:lnTo>
                  <a:pt x="1199559" y="16302"/>
                </a:lnTo>
                <a:lnTo>
                  <a:pt x="1213681" y="18630"/>
                </a:lnTo>
                <a:lnTo>
                  <a:pt x="1227804" y="16302"/>
                </a:lnTo>
                <a:lnTo>
                  <a:pt x="1239507" y="9315"/>
                </a:lnTo>
                <a:lnTo>
                  <a:pt x="1251210" y="2328"/>
                </a:lnTo>
                <a:lnTo>
                  <a:pt x="1265332" y="0"/>
                </a:lnTo>
                <a:lnTo>
                  <a:pt x="1279455" y="2328"/>
                </a:lnTo>
                <a:lnTo>
                  <a:pt x="1291158" y="9315"/>
                </a:lnTo>
                <a:lnTo>
                  <a:pt x="1302855" y="16302"/>
                </a:lnTo>
                <a:lnTo>
                  <a:pt x="1316977" y="18630"/>
                </a:lnTo>
                <a:lnTo>
                  <a:pt x="1331098" y="16302"/>
                </a:lnTo>
                <a:lnTo>
                  <a:pt x="1342796" y="9315"/>
                </a:lnTo>
              </a:path>
            </a:pathLst>
          </a:custGeom>
          <a:ln w="6731">
            <a:solidFill>
              <a:srgbClr val="F794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8" name="object 78"/>
          <p:cNvGrpSpPr/>
          <p:nvPr/>
        </p:nvGrpSpPr>
        <p:grpSpPr>
          <a:xfrm>
            <a:off x="349849" y="2700007"/>
            <a:ext cx="7045959" cy="6927850"/>
            <a:chOff x="349849" y="2700007"/>
            <a:chExt cx="7045959" cy="6927850"/>
          </a:xfrm>
        </p:grpSpPr>
        <p:pic>
          <p:nvPicPr>
            <p:cNvPr id="79" name="object 7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59442" y="8210498"/>
              <a:ext cx="564604" cy="516306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36634" y="3416288"/>
              <a:ext cx="5058727" cy="6211074"/>
            </a:xfrm>
            <a:prstGeom prst="rect">
              <a:avLst/>
            </a:prstGeom>
          </p:spPr>
        </p:pic>
        <p:pic>
          <p:nvPicPr>
            <p:cNvPr id="81" name="object 8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67651" y="2700007"/>
              <a:ext cx="1752345" cy="1547997"/>
            </a:xfrm>
            <a:prstGeom prst="rect">
              <a:avLst/>
            </a:prstGeom>
          </p:spPr>
        </p:pic>
        <p:sp>
          <p:nvSpPr>
            <p:cNvPr id="82" name="object 82"/>
            <p:cNvSpPr/>
            <p:nvPr/>
          </p:nvSpPr>
          <p:spPr>
            <a:xfrm>
              <a:off x="565199" y="8653989"/>
              <a:ext cx="1343025" cy="19050"/>
            </a:xfrm>
            <a:custGeom>
              <a:avLst/>
              <a:gdLst/>
              <a:ahLst/>
              <a:cxnLst/>
              <a:rect l="l" t="t" r="r" b="b"/>
              <a:pathLst>
                <a:path w="1343025" h="19050">
                  <a:moveTo>
                    <a:pt x="0" y="9315"/>
                  </a:moveTo>
                  <a:lnTo>
                    <a:pt x="11703" y="2328"/>
                  </a:lnTo>
                  <a:lnTo>
                    <a:pt x="25825" y="0"/>
                  </a:lnTo>
                  <a:lnTo>
                    <a:pt x="39947" y="2328"/>
                  </a:lnTo>
                  <a:lnTo>
                    <a:pt x="51650" y="9315"/>
                  </a:lnTo>
                  <a:lnTo>
                    <a:pt x="63348" y="16302"/>
                  </a:lnTo>
                  <a:lnTo>
                    <a:pt x="77470" y="18630"/>
                  </a:lnTo>
                  <a:lnTo>
                    <a:pt x="91591" y="16302"/>
                  </a:lnTo>
                  <a:lnTo>
                    <a:pt x="103289" y="9315"/>
                  </a:lnTo>
                  <a:lnTo>
                    <a:pt x="114992" y="2328"/>
                  </a:lnTo>
                  <a:lnTo>
                    <a:pt x="129114" y="0"/>
                  </a:lnTo>
                  <a:lnTo>
                    <a:pt x="143236" y="2328"/>
                  </a:lnTo>
                  <a:lnTo>
                    <a:pt x="154940" y="9315"/>
                  </a:lnTo>
                  <a:lnTo>
                    <a:pt x="166643" y="16302"/>
                  </a:lnTo>
                  <a:lnTo>
                    <a:pt x="180765" y="18630"/>
                  </a:lnTo>
                  <a:lnTo>
                    <a:pt x="194887" y="16302"/>
                  </a:lnTo>
                  <a:lnTo>
                    <a:pt x="206590" y="9315"/>
                  </a:lnTo>
                  <a:lnTo>
                    <a:pt x="218286" y="2328"/>
                  </a:lnTo>
                  <a:lnTo>
                    <a:pt x="232405" y="0"/>
                  </a:lnTo>
                  <a:lnTo>
                    <a:pt x="246526" y="2328"/>
                  </a:lnTo>
                  <a:lnTo>
                    <a:pt x="258229" y="9315"/>
                  </a:lnTo>
                  <a:lnTo>
                    <a:pt x="269932" y="16302"/>
                  </a:lnTo>
                  <a:lnTo>
                    <a:pt x="284054" y="18630"/>
                  </a:lnTo>
                  <a:lnTo>
                    <a:pt x="298176" y="16302"/>
                  </a:lnTo>
                  <a:lnTo>
                    <a:pt x="309880" y="9315"/>
                  </a:lnTo>
                  <a:lnTo>
                    <a:pt x="321577" y="2328"/>
                  </a:lnTo>
                  <a:lnTo>
                    <a:pt x="335699" y="0"/>
                  </a:lnTo>
                  <a:lnTo>
                    <a:pt x="349820" y="2328"/>
                  </a:lnTo>
                  <a:lnTo>
                    <a:pt x="361518" y="9315"/>
                  </a:lnTo>
                  <a:lnTo>
                    <a:pt x="373221" y="16302"/>
                  </a:lnTo>
                  <a:lnTo>
                    <a:pt x="387343" y="18630"/>
                  </a:lnTo>
                  <a:lnTo>
                    <a:pt x="401466" y="16302"/>
                  </a:lnTo>
                  <a:lnTo>
                    <a:pt x="413169" y="9315"/>
                  </a:lnTo>
                  <a:lnTo>
                    <a:pt x="424872" y="2328"/>
                  </a:lnTo>
                  <a:lnTo>
                    <a:pt x="438994" y="0"/>
                  </a:lnTo>
                  <a:lnTo>
                    <a:pt x="453116" y="2328"/>
                  </a:lnTo>
                  <a:lnTo>
                    <a:pt x="464820" y="9315"/>
                  </a:lnTo>
                  <a:lnTo>
                    <a:pt x="476517" y="16302"/>
                  </a:lnTo>
                  <a:lnTo>
                    <a:pt x="490639" y="18630"/>
                  </a:lnTo>
                  <a:lnTo>
                    <a:pt x="504760" y="16302"/>
                  </a:lnTo>
                  <a:lnTo>
                    <a:pt x="516458" y="9315"/>
                  </a:lnTo>
                  <a:lnTo>
                    <a:pt x="528161" y="2328"/>
                  </a:lnTo>
                  <a:lnTo>
                    <a:pt x="542283" y="0"/>
                  </a:lnTo>
                  <a:lnTo>
                    <a:pt x="556406" y="2328"/>
                  </a:lnTo>
                  <a:lnTo>
                    <a:pt x="568109" y="9315"/>
                  </a:lnTo>
                  <a:lnTo>
                    <a:pt x="579812" y="16302"/>
                  </a:lnTo>
                  <a:lnTo>
                    <a:pt x="593934" y="18630"/>
                  </a:lnTo>
                  <a:lnTo>
                    <a:pt x="608056" y="16302"/>
                  </a:lnTo>
                  <a:lnTo>
                    <a:pt x="619760" y="9315"/>
                  </a:lnTo>
                  <a:lnTo>
                    <a:pt x="631455" y="2328"/>
                  </a:lnTo>
                  <a:lnTo>
                    <a:pt x="645574" y="0"/>
                  </a:lnTo>
                  <a:lnTo>
                    <a:pt x="659695" y="2328"/>
                  </a:lnTo>
                  <a:lnTo>
                    <a:pt x="671398" y="9315"/>
                  </a:lnTo>
                  <a:lnTo>
                    <a:pt x="683101" y="16302"/>
                  </a:lnTo>
                  <a:lnTo>
                    <a:pt x="697223" y="18630"/>
                  </a:lnTo>
                  <a:lnTo>
                    <a:pt x="711346" y="16302"/>
                  </a:lnTo>
                  <a:lnTo>
                    <a:pt x="723049" y="9315"/>
                  </a:lnTo>
                  <a:lnTo>
                    <a:pt x="734746" y="2328"/>
                  </a:lnTo>
                  <a:lnTo>
                    <a:pt x="748868" y="0"/>
                  </a:lnTo>
                  <a:lnTo>
                    <a:pt x="762989" y="2328"/>
                  </a:lnTo>
                  <a:lnTo>
                    <a:pt x="774687" y="9315"/>
                  </a:lnTo>
                  <a:lnTo>
                    <a:pt x="786390" y="16302"/>
                  </a:lnTo>
                  <a:lnTo>
                    <a:pt x="800512" y="18630"/>
                  </a:lnTo>
                  <a:lnTo>
                    <a:pt x="814635" y="16302"/>
                  </a:lnTo>
                  <a:lnTo>
                    <a:pt x="826338" y="9315"/>
                  </a:lnTo>
                  <a:lnTo>
                    <a:pt x="838041" y="2328"/>
                  </a:lnTo>
                  <a:lnTo>
                    <a:pt x="852163" y="0"/>
                  </a:lnTo>
                  <a:lnTo>
                    <a:pt x="866286" y="2328"/>
                  </a:lnTo>
                  <a:lnTo>
                    <a:pt x="877989" y="9315"/>
                  </a:lnTo>
                  <a:lnTo>
                    <a:pt x="889686" y="16302"/>
                  </a:lnTo>
                  <a:lnTo>
                    <a:pt x="903808" y="18630"/>
                  </a:lnTo>
                  <a:lnTo>
                    <a:pt x="917929" y="16302"/>
                  </a:lnTo>
                  <a:lnTo>
                    <a:pt x="929627" y="9315"/>
                  </a:lnTo>
                  <a:lnTo>
                    <a:pt x="941330" y="2328"/>
                  </a:lnTo>
                  <a:lnTo>
                    <a:pt x="955452" y="0"/>
                  </a:lnTo>
                  <a:lnTo>
                    <a:pt x="969575" y="2328"/>
                  </a:lnTo>
                  <a:lnTo>
                    <a:pt x="981278" y="9315"/>
                  </a:lnTo>
                  <a:lnTo>
                    <a:pt x="992981" y="16302"/>
                  </a:lnTo>
                  <a:lnTo>
                    <a:pt x="1007103" y="18630"/>
                  </a:lnTo>
                  <a:lnTo>
                    <a:pt x="1021226" y="16302"/>
                  </a:lnTo>
                  <a:lnTo>
                    <a:pt x="1032929" y="9315"/>
                  </a:lnTo>
                  <a:lnTo>
                    <a:pt x="1044626" y="2328"/>
                  </a:lnTo>
                  <a:lnTo>
                    <a:pt x="1058748" y="0"/>
                  </a:lnTo>
                  <a:lnTo>
                    <a:pt x="1072869" y="2328"/>
                  </a:lnTo>
                  <a:lnTo>
                    <a:pt x="1084567" y="9315"/>
                  </a:lnTo>
                  <a:lnTo>
                    <a:pt x="1096270" y="16302"/>
                  </a:lnTo>
                  <a:lnTo>
                    <a:pt x="1110392" y="18630"/>
                  </a:lnTo>
                  <a:lnTo>
                    <a:pt x="1124515" y="16302"/>
                  </a:lnTo>
                  <a:lnTo>
                    <a:pt x="1136218" y="9315"/>
                  </a:lnTo>
                  <a:lnTo>
                    <a:pt x="1147915" y="2328"/>
                  </a:lnTo>
                  <a:lnTo>
                    <a:pt x="1162037" y="0"/>
                  </a:lnTo>
                  <a:lnTo>
                    <a:pt x="1176158" y="2328"/>
                  </a:lnTo>
                  <a:lnTo>
                    <a:pt x="1187856" y="9315"/>
                  </a:lnTo>
                  <a:lnTo>
                    <a:pt x="1199559" y="16302"/>
                  </a:lnTo>
                  <a:lnTo>
                    <a:pt x="1213681" y="18630"/>
                  </a:lnTo>
                  <a:lnTo>
                    <a:pt x="1227804" y="16302"/>
                  </a:lnTo>
                  <a:lnTo>
                    <a:pt x="1239507" y="9315"/>
                  </a:lnTo>
                  <a:lnTo>
                    <a:pt x="1251210" y="2328"/>
                  </a:lnTo>
                  <a:lnTo>
                    <a:pt x="1265332" y="0"/>
                  </a:lnTo>
                  <a:lnTo>
                    <a:pt x="1279455" y="2328"/>
                  </a:lnTo>
                  <a:lnTo>
                    <a:pt x="1291158" y="9315"/>
                  </a:lnTo>
                  <a:lnTo>
                    <a:pt x="1302855" y="16302"/>
                  </a:lnTo>
                  <a:lnTo>
                    <a:pt x="1316977" y="18630"/>
                  </a:lnTo>
                  <a:lnTo>
                    <a:pt x="1331098" y="16302"/>
                  </a:lnTo>
                  <a:lnTo>
                    <a:pt x="1342796" y="9315"/>
                  </a:lnTo>
                </a:path>
              </a:pathLst>
            </a:custGeom>
            <a:ln w="6731">
              <a:solidFill>
                <a:srgbClr val="F794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098828" y="4380005"/>
              <a:ext cx="19050" cy="5244465"/>
            </a:xfrm>
            <a:custGeom>
              <a:avLst/>
              <a:gdLst/>
              <a:ahLst/>
              <a:cxnLst/>
              <a:rect l="l" t="t" r="r" b="b"/>
              <a:pathLst>
                <a:path w="19050" h="5244465">
                  <a:moveTo>
                    <a:pt x="9315" y="0"/>
                  </a:moveTo>
                  <a:lnTo>
                    <a:pt x="16302" y="11426"/>
                  </a:lnTo>
                  <a:lnTo>
                    <a:pt x="18630" y="25214"/>
                  </a:lnTo>
                  <a:lnTo>
                    <a:pt x="16302" y="38999"/>
                  </a:lnTo>
                  <a:lnTo>
                    <a:pt x="9315" y="50419"/>
                  </a:lnTo>
                  <a:lnTo>
                    <a:pt x="2328" y="61845"/>
                  </a:lnTo>
                  <a:lnTo>
                    <a:pt x="0" y="75634"/>
                  </a:lnTo>
                  <a:lnTo>
                    <a:pt x="2328" y="89423"/>
                  </a:lnTo>
                  <a:lnTo>
                    <a:pt x="9315" y="100850"/>
                  </a:lnTo>
                  <a:lnTo>
                    <a:pt x="16302" y="112270"/>
                  </a:lnTo>
                  <a:lnTo>
                    <a:pt x="18630" y="126055"/>
                  </a:lnTo>
                  <a:lnTo>
                    <a:pt x="16302" y="139843"/>
                  </a:lnTo>
                  <a:lnTo>
                    <a:pt x="9315" y="151269"/>
                  </a:lnTo>
                  <a:lnTo>
                    <a:pt x="2328" y="162696"/>
                  </a:lnTo>
                  <a:lnTo>
                    <a:pt x="0" y="176483"/>
                  </a:lnTo>
                  <a:lnTo>
                    <a:pt x="2328" y="190269"/>
                  </a:lnTo>
                  <a:lnTo>
                    <a:pt x="9315" y="201688"/>
                  </a:lnTo>
                  <a:lnTo>
                    <a:pt x="16302" y="213115"/>
                  </a:lnTo>
                  <a:lnTo>
                    <a:pt x="18630" y="226904"/>
                  </a:lnTo>
                  <a:lnTo>
                    <a:pt x="16302" y="240693"/>
                  </a:lnTo>
                  <a:lnTo>
                    <a:pt x="9315" y="252120"/>
                  </a:lnTo>
                  <a:lnTo>
                    <a:pt x="2328" y="263539"/>
                  </a:lnTo>
                  <a:lnTo>
                    <a:pt x="0" y="277325"/>
                  </a:lnTo>
                  <a:lnTo>
                    <a:pt x="2328" y="291112"/>
                  </a:lnTo>
                  <a:lnTo>
                    <a:pt x="9315" y="302539"/>
                  </a:lnTo>
                  <a:lnTo>
                    <a:pt x="16302" y="313966"/>
                  </a:lnTo>
                  <a:lnTo>
                    <a:pt x="18630" y="327753"/>
                  </a:lnTo>
                  <a:lnTo>
                    <a:pt x="16302" y="341538"/>
                  </a:lnTo>
                  <a:lnTo>
                    <a:pt x="9315" y="352958"/>
                  </a:lnTo>
                  <a:lnTo>
                    <a:pt x="2328" y="364385"/>
                  </a:lnTo>
                  <a:lnTo>
                    <a:pt x="0" y="378174"/>
                  </a:lnTo>
                  <a:lnTo>
                    <a:pt x="2328" y="391963"/>
                  </a:lnTo>
                  <a:lnTo>
                    <a:pt x="9315" y="403390"/>
                  </a:lnTo>
                  <a:lnTo>
                    <a:pt x="16302" y="414809"/>
                  </a:lnTo>
                  <a:lnTo>
                    <a:pt x="18630" y="428594"/>
                  </a:lnTo>
                  <a:lnTo>
                    <a:pt x="16302" y="442382"/>
                  </a:lnTo>
                  <a:lnTo>
                    <a:pt x="9315" y="453809"/>
                  </a:lnTo>
                  <a:lnTo>
                    <a:pt x="2328" y="465230"/>
                  </a:lnTo>
                  <a:lnTo>
                    <a:pt x="0" y="479018"/>
                  </a:lnTo>
                  <a:lnTo>
                    <a:pt x="2328" y="492806"/>
                  </a:lnTo>
                  <a:lnTo>
                    <a:pt x="9315" y="504228"/>
                  </a:lnTo>
                  <a:lnTo>
                    <a:pt x="16302" y="515654"/>
                  </a:lnTo>
                  <a:lnTo>
                    <a:pt x="18630" y="529443"/>
                  </a:lnTo>
                  <a:lnTo>
                    <a:pt x="16302" y="543232"/>
                  </a:lnTo>
                  <a:lnTo>
                    <a:pt x="9315" y="554659"/>
                  </a:lnTo>
                  <a:lnTo>
                    <a:pt x="2328" y="566079"/>
                  </a:lnTo>
                  <a:lnTo>
                    <a:pt x="0" y="579864"/>
                  </a:lnTo>
                  <a:lnTo>
                    <a:pt x="2328" y="593652"/>
                  </a:lnTo>
                  <a:lnTo>
                    <a:pt x="9315" y="605078"/>
                  </a:lnTo>
                  <a:lnTo>
                    <a:pt x="16302" y="616500"/>
                  </a:lnTo>
                  <a:lnTo>
                    <a:pt x="18630" y="630288"/>
                  </a:lnTo>
                  <a:lnTo>
                    <a:pt x="16302" y="644076"/>
                  </a:lnTo>
                  <a:lnTo>
                    <a:pt x="9315" y="655497"/>
                  </a:lnTo>
                  <a:lnTo>
                    <a:pt x="2328" y="666924"/>
                  </a:lnTo>
                  <a:lnTo>
                    <a:pt x="0" y="680713"/>
                  </a:lnTo>
                  <a:lnTo>
                    <a:pt x="2328" y="694502"/>
                  </a:lnTo>
                  <a:lnTo>
                    <a:pt x="9315" y="705929"/>
                  </a:lnTo>
                  <a:lnTo>
                    <a:pt x="16302" y="717348"/>
                  </a:lnTo>
                  <a:lnTo>
                    <a:pt x="18630" y="731134"/>
                  </a:lnTo>
                  <a:lnTo>
                    <a:pt x="16302" y="744921"/>
                  </a:lnTo>
                  <a:lnTo>
                    <a:pt x="9315" y="756348"/>
                  </a:lnTo>
                  <a:lnTo>
                    <a:pt x="2328" y="767769"/>
                  </a:lnTo>
                  <a:lnTo>
                    <a:pt x="0" y="781558"/>
                  </a:lnTo>
                  <a:lnTo>
                    <a:pt x="2328" y="795346"/>
                  </a:lnTo>
                  <a:lnTo>
                    <a:pt x="9315" y="806767"/>
                  </a:lnTo>
                  <a:lnTo>
                    <a:pt x="16302" y="818194"/>
                  </a:lnTo>
                  <a:lnTo>
                    <a:pt x="18630" y="831981"/>
                  </a:lnTo>
                  <a:lnTo>
                    <a:pt x="16302" y="845767"/>
                  </a:lnTo>
                  <a:lnTo>
                    <a:pt x="9315" y="857186"/>
                  </a:lnTo>
                  <a:lnTo>
                    <a:pt x="2328" y="868613"/>
                  </a:lnTo>
                  <a:lnTo>
                    <a:pt x="0" y="882402"/>
                  </a:lnTo>
                  <a:lnTo>
                    <a:pt x="2328" y="896191"/>
                  </a:lnTo>
                  <a:lnTo>
                    <a:pt x="9315" y="907618"/>
                  </a:lnTo>
                  <a:lnTo>
                    <a:pt x="16302" y="919037"/>
                  </a:lnTo>
                  <a:lnTo>
                    <a:pt x="18630" y="932822"/>
                  </a:lnTo>
                  <a:lnTo>
                    <a:pt x="16302" y="946610"/>
                  </a:lnTo>
                  <a:lnTo>
                    <a:pt x="9315" y="958037"/>
                  </a:lnTo>
                  <a:lnTo>
                    <a:pt x="2328" y="969463"/>
                  </a:lnTo>
                  <a:lnTo>
                    <a:pt x="0" y="983251"/>
                  </a:lnTo>
                  <a:lnTo>
                    <a:pt x="2328" y="997036"/>
                  </a:lnTo>
                  <a:lnTo>
                    <a:pt x="9315" y="1008456"/>
                  </a:lnTo>
                  <a:lnTo>
                    <a:pt x="16302" y="1019883"/>
                  </a:lnTo>
                  <a:lnTo>
                    <a:pt x="18630" y="1033672"/>
                  </a:lnTo>
                  <a:lnTo>
                    <a:pt x="16302" y="1047461"/>
                  </a:lnTo>
                  <a:lnTo>
                    <a:pt x="9315" y="1058887"/>
                  </a:lnTo>
                  <a:lnTo>
                    <a:pt x="2328" y="1070307"/>
                  </a:lnTo>
                  <a:lnTo>
                    <a:pt x="0" y="1084092"/>
                  </a:lnTo>
                  <a:lnTo>
                    <a:pt x="2328" y="1097880"/>
                  </a:lnTo>
                  <a:lnTo>
                    <a:pt x="9315" y="1109306"/>
                  </a:lnTo>
                  <a:lnTo>
                    <a:pt x="16302" y="1120733"/>
                  </a:lnTo>
                  <a:lnTo>
                    <a:pt x="18630" y="1134521"/>
                  </a:lnTo>
                  <a:lnTo>
                    <a:pt x="16302" y="1148306"/>
                  </a:lnTo>
                  <a:lnTo>
                    <a:pt x="9315" y="1159725"/>
                  </a:lnTo>
                  <a:lnTo>
                    <a:pt x="2328" y="1171152"/>
                  </a:lnTo>
                  <a:lnTo>
                    <a:pt x="0" y="1184941"/>
                  </a:lnTo>
                  <a:lnTo>
                    <a:pt x="2328" y="1198730"/>
                  </a:lnTo>
                  <a:lnTo>
                    <a:pt x="9315" y="1210157"/>
                  </a:lnTo>
                  <a:lnTo>
                    <a:pt x="16302" y="1221578"/>
                  </a:lnTo>
                  <a:lnTo>
                    <a:pt x="18630" y="1235367"/>
                  </a:lnTo>
                  <a:lnTo>
                    <a:pt x="16302" y="1249155"/>
                  </a:lnTo>
                  <a:lnTo>
                    <a:pt x="9315" y="1260576"/>
                  </a:lnTo>
                  <a:lnTo>
                    <a:pt x="2328" y="1272003"/>
                  </a:lnTo>
                  <a:lnTo>
                    <a:pt x="0" y="1285790"/>
                  </a:lnTo>
                  <a:lnTo>
                    <a:pt x="2328" y="1299576"/>
                  </a:lnTo>
                  <a:lnTo>
                    <a:pt x="9315" y="1310995"/>
                  </a:lnTo>
                  <a:lnTo>
                    <a:pt x="16302" y="1322422"/>
                  </a:lnTo>
                  <a:lnTo>
                    <a:pt x="18630" y="1336211"/>
                  </a:lnTo>
                  <a:lnTo>
                    <a:pt x="16302" y="1350000"/>
                  </a:lnTo>
                  <a:lnTo>
                    <a:pt x="9315" y="1361427"/>
                  </a:lnTo>
                  <a:lnTo>
                    <a:pt x="2328" y="1372846"/>
                  </a:lnTo>
                  <a:lnTo>
                    <a:pt x="0" y="1386632"/>
                  </a:lnTo>
                  <a:lnTo>
                    <a:pt x="2328" y="1400419"/>
                  </a:lnTo>
                  <a:lnTo>
                    <a:pt x="9315" y="1411846"/>
                  </a:lnTo>
                  <a:lnTo>
                    <a:pt x="16302" y="1423272"/>
                  </a:lnTo>
                  <a:lnTo>
                    <a:pt x="18630" y="1437060"/>
                  </a:lnTo>
                  <a:lnTo>
                    <a:pt x="16302" y="1450845"/>
                  </a:lnTo>
                  <a:lnTo>
                    <a:pt x="9315" y="1462265"/>
                  </a:lnTo>
                  <a:lnTo>
                    <a:pt x="2328" y="1473692"/>
                  </a:lnTo>
                  <a:lnTo>
                    <a:pt x="0" y="1487481"/>
                  </a:lnTo>
                  <a:lnTo>
                    <a:pt x="2328" y="1501270"/>
                  </a:lnTo>
                  <a:lnTo>
                    <a:pt x="9315" y="1512697"/>
                  </a:lnTo>
                  <a:lnTo>
                    <a:pt x="16302" y="1524116"/>
                  </a:lnTo>
                  <a:lnTo>
                    <a:pt x="18630" y="1537901"/>
                  </a:lnTo>
                  <a:lnTo>
                    <a:pt x="16302" y="1551689"/>
                  </a:lnTo>
                  <a:lnTo>
                    <a:pt x="9315" y="1563116"/>
                  </a:lnTo>
                  <a:lnTo>
                    <a:pt x="2328" y="1574542"/>
                  </a:lnTo>
                  <a:lnTo>
                    <a:pt x="0" y="1588330"/>
                  </a:lnTo>
                  <a:lnTo>
                    <a:pt x="2328" y="1602115"/>
                  </a:lnTo>
                  <a:lnTo>
                    <a:pt x="9315" y="1613535"/>
                  </a:lnTo>
                  <a:lnTo>
                    <a:pt x="16302" y="1624961"/>
                  </a:lnTo>
                  <a:lnTo>
                    <a:pt x="18630" y="1638750"/>
                  </a:lnTo>
                  <a:lnTo>
                    <a:pt x="16302" y="1652539"/>
                  </a:lnTo>
                  <a:lnTo>
                    <a:pt x="9315" y="1663966"/>
                  </a:lnTo>
                  <a:lnTo>
                    <a:pt x="2328" y="1675386"/>
                  </a:lnTo>
                  <a:lnTo>
                    <a:pt x="0" y="1689171"/>
                  </a:lnTo>
                  <a:lnTo>
                    <a:pt x="2328" y="1702959"/>
                  </a:lnTo>
                  <a:lnTo>
                    <a:pt x="9315" y="1714385"/>
                  </a:lnTo>
                  <a:lnTo>
                    <a:pt x="16302" y="1725812"/>
                  </a:lnTo>
                  <a:lnTo>
                    <a:pt x="18630" y="1739599"/>
                  </a:lnTo>
                  <a:lnTo>
                    <a:pt x="16302" y="1753385"/>
                  </a:lnTo>
                  <a:lnTo>
                    <a:pt x="9315" y="1764804"/>
                  </a:lnTo>
                  <a:lnTo>
                    <a:pt x="2328" y="1776231"/>
                  </a:lnTo>
                  <a:lnTo>
                    <a:pt x="0" y="1790020"/>
                  </a:lnTo>
                  <a:lnTo>
                    <a:pt x="2328" y="1803809"/>
                  </a:lnTo>
                  <a:lnTo>
                    <a:pt x="9315" y="1815236"/>
                  </a:lnTo>
                  <a:lnTo>
                    <a:pt x="16302" y="1826655"/>
                  </a:lnTo>
                  <a:lnTo>
                    <a:pt x="18630" y="1840441"/>
                  </a:lnTo>
                  <a:lnTo>
                    <a:pt x="16302" y="1854228"/>
                  </a:lnTo>
                  <a:lnTo>
                    <a:pt x="9315" y="1865655"/>
                  </a:lnTo>
                  <a:lnTo>
                    <a:pt x="2328" y="1877082"/>
                  </a:lnTo>
                  <a:lnTo>
                    <a:pt x="0" y="1890869"/>
                  </a:lnTo>
                  <a:lnTo>
                    <a:pt x="2328" y="1904654"/>
                  </a:lnTo>
                  <a:lnTo>
                    <a:pt x="9315" y="1916074"/>
                  </a:lnTo>
                  <a:lnTo>
                    <a:pt x="16302" y="1927501"/>
                  </a:lnTo>
                  <a:lnTo>
                    <a:pt x="18630" y="1941290"/>
                  </a:lnTo>
                  <a:lnTo>
                    <a:pt x="16302" y="1955079"/>
                  </a:lnTo>
                  <a:lnTo>
                    <a:pt x="9315" y="1966506"/>
                  </a:lnTo>
                  <a:lnTo>
                    <a:pt x="2328" y="1977925"/>
                  </a:lnTo>
                  <a:lnTo>
                    <a:pt x="0" y="1991710"/>
                  </a:lnTo>
                  <a:lnTo>
                    <a:pt x="2328" y="2005498"/>
                  </a:lnTo>
                  <a:lnTo>
                    <a:pt x="9315" y="2016925"/>
                  </a:lnTo>
                  <a:lnTo>
                    <a:pt x="16302" y="2028346"/>
                  </a:lnTo>
                  <a:lnTo>
                    <a:pt x="18630" y="2042134"/>
                  </a:lnTo>
                  <a:lnTo>
                    <a:pt x="16302" y="2055922"/>
                  </a:lnTo>
                  <a:lnTo>
                    <a:pt x="9315" y="2067344"/>
                  </a:lnTo>
                  <a:lnTo>
                    <a:pt x="2328" y="2078770"/>
                  </a:lnTo>
                  <a:lnTo>
                    <a:pt x="0" y="2092559"/>
                  </a:lnTo>
                  <a:lnTo>
                    <a:pt x="2328" y="2106348"/>
                  </a:lnTo>
                  <a:lnTo>
                    <a:pt x="9315" y="2117775"/>
                  </a:lnTo>
                  <a:lnTo>
                    <a:pt x="16302" y="2129195"/>
                  </a:lnTo>
                  <a:lnTo>
                    <a:pt x="18630" y="2142980"/>
                  </a:lnTo>
                  <a:lnTo>
                    <a:pt x="16302" y="2156768"/>
                  </a:lnTo>
                  <a:lnTo>
                    <a:pt x="9315" y="2168194"/>
                  </a:lnTo>
                  <a:lnTo>
                    <a:pt x="2328" y="2179616"/>
                  </a:lnTo>
                  <a:lnTo>
                    <a:pt x="0" y="2193404"/>
                  </a:lnTo>
                  <a:lnTo>
                    <a:pt x="2328" y="2207192"/>
                  </a:lnTo>
                  <a:lnTo>
                    <a:pt x="9315" y="2218613"/>
                  </a:lnTo>
                  <a:lnTo>
                    <a:pt x="16302" y="2230040"/>
                  </a:lnTo>
                  <a:lnTo>
                    <a:pt x="18630" y="2243828"/>
                  </a:lnTo>
                  <a:lnTo>
                    <a:pt x="16302" y="2257613"/>
                  </a:lnTo>
                  <a:lnTo>
                    <a:pt x="9315" y="2269032"/>
                  </a:lnTo>
                  <a:lnTo>
                    <a:pt x="2328" y="2280459"/>
                  </a:lnTo>
                  <a:lnTo>
                    <a:pt x="0" y="2294248"/>
                  </a:lnTo>
                  <a:lnTo>
                    <a:pt x="2328" y="2308037"/>
                  </a:lnTo>
                  <a:lnTo>
                    <a:pt x="9315" y="2319464"/>
                  </a:lnTo>
                  <a:lnTo>
                    <a:pt x="16302" y="2330885"/>
                  </a:lnTo>
                  <a:lnTo>
                    <a:pt x="18630" y="2344674"/>
                  </a:lnTo>
                  <a:lnTo>
                    <a:pt x="16302" y="2358462"/>
                  </a:lnTo>
                  <a:lnTo>
                    <a:pt x="9315" y="2369883"/>
                  </a:lnTo>
                  <a:lnTo>
                    <a:pt x="2328" y="2381310"/>
                  </a:lnTo>
                  <a:lnTo>
                    <a:pt x="0" y="2395097"/>
                  </a:lnTo>
                  <a:lnTo>
                    <a:pt x="2328" y="2408883"/>
                  </a:lnTo>
                  <a:lnTo>
                    <a:pt x="9315" y="2420302"/>
                  </a:lnTo>
                  <a:lnTo>
                    <a:pt x="16302" y="2431729"/>
                  </a:lnTo>
                  <a:lnTo>
                    <a:pt x="18630" y="2445518"/>
                  </a:lnTo>
                  <a:lnTo>
                    <a:pt x="16302" y="2459307"/>
                  </a:lnTo>
                  <a:lnTo>
                    <a:pt x="9315" y="2470734"/>
                  </a:lnTo>
                  <a:lnTo>
                    <a:pt x="2328" y="2482153"/>
                  </a:lnTo>
                  <a:lnTo>
                    <a:pt x="0" y="2495938"/>
                  </a:lnTo>
                  <a:lnTo>
                    <a:pt x="2328" y="2509726"/>
                  </a:lnTo>
                  <a:lnTo>
                    <a:pt x="9315" y="2521153"/>
                  </a:lnTo>
                  <a:lnTo>
                    <a:pt x="16302" y="2532579"/>
                  </a:lnTo>
                  <a:lnTo>
                    <a:pt x="18630" y="2546367"/>
                  </a:lnTo>
                  <a:lnTo>
                    <a:pt x="16302" y="2560152"/>
                  </a:lnTo>
                  <a:lnTo>
                    <a:pt x="9315" y="2571572"/>
                  </a:lnTo>
                  <a:lnTo>
                    <a:pt x="2328" y="2582999"/>
                  </a:lnTo>
                  <a:lnTo>
                    <a:pt x="0" y="2596788"/>
                  </a:lnTo>
                  <a:lnTo>
                    <a:pt x="2328" y="2610577"/>
                  </a:lnTo>
                  <a:lnTo>
                    <a:pt x="9315" y="2622003"/>
                  </a:lnTo>
                  <a:lnTo>
                    <a:pt x="16302" y="2633423"/>
                  </a:lnTo>
                  <a:lnTo>
                    <a:pt x="18630" y="2647208"/>
                  </a:lnTo>
                  <a:lnTo>
                    <a:pt x="16302" y="2660996"/>
                  </a:lnTo>
                  <a:lnTo>
                    <a:pt x="9315" y="2672422"/>
                  </a:lnTo>
                  <a:lnTo>
                    <a:pt x="2328" y="2683849"/>
                  </a:lnTo>
                  <a:lnTo>
                    <a:pt x="0" y="2697637"/>
                  </a:lnTo>
                  <a:lnTo>
                    <a:pt x="2328" y="2711422"/>
                  </a:lnTo>
                  <a:lnTo>
                    <a:pt x="9315" y="2722841"/>
                  </a:lnTo>
                  <a:lnTo>
                    <a:pt x="16302" y="2734268"/>
                  </a:lnTo>
                  <a:lnTo>
                    <a:pt x="18630" y="2748057"/>
                  </a:lnTo>
                  <a:lnTo>
                    <a:pt x="16302" y="2761846"/>
                  </a:lnTo>
                  <a:lnTo>
                    <a:pt x="9315" y="2773273"/>
                  </a:lnTo>
                  <a:lnTo>
                    <a:pt x="2328" y="2784693"/>
                  </a:lnTo>
                  <a:lnTo>
                    <a:pt x="0" y="2798478"/>
                  </a:lnTo>
                  <a:lnTo>
                    <a:pt x="2328" y="2812265"/>
                  </a:lnTo>
                  <a:lnTo>
                    <a:pt x="9315" y="2823692"/>
                  </a:lnTo>
                  <a:lnTo>
                    <a:pt x="16302" y="2835119"/>
                  </a:lnTo>
                  <a:lnTo>
                    <a:pt x="18630" y="2848906"/>
                  </a:lnTo>
                  <a:lnTo>
                    <a:pt x="16302" y="2862692"/>
                  </a:lnTo>
                  <a:lnTo>
                    <a:pt x="9315" y="2874111"/>
                  </a:lnTo>
                  <a:lnTo>
                    <a:pt x="2328" y="2885538"/>
                  </a:lnTo>
                  <a:lnTo>
                    <a:pt x="0" y="2899327"/>
                  </a:lnTo>
                  <a:lnTo>
                    <a:pt x="2328" y="2913116"/>
                  </a:lnTo>
                  <a:lnTo>
                    <a:pt x="9315" y="2924543"/>
                  </a:lnTo>
                  <a:lnTo>
                    <a:pt x="16302" y="2935962"/>
                  </a:lnTo>
                  <a:lnTo>
                    <a:pt x="18630" y="2949748"/>
                  </a:lnTo>
                  <a:lnTo>
                    <a:pt x="16302" y="2963535"/>
                  </a:lnTo>
                  <a:lnTo>
                    <a:pt x="9315" y="2974962"/>
                  </a:lnTo>
                  <a:lnTo>
                    <a:pt x="2328" y="2986388"/>
                  </a:lnTo>
                  <a:lnTo>
                    <a:pt x="0" y="3000176"/>
                  </a:lnTo>
                  <a:lnTo>
                    <a:pt x="2328" y="3013961"/>
                  </a:lnTo>
                  <a:lnTo>
                    <a:pt x="9315" y="3025381"/>
                  </a:lnTo>
                  <a:lnTo>
                    <a:pt x="16302" y="3036808"/>
                  </a:lnTo>
                  <a:lnTo>
                    <a:pt x="18630" y="3050597"/>
                  </a:lnTo>
                  <a:lnTo>
                    <a:pt x="16302" y="3064386"/>
                  </a:lnTo>
                  <a:lnTo>
                    <a:pt x="9315" y="3075813"/>
                  </a:lnTo>
                  <a:lnTo>
                    <a:pt x="2328" y="3087232"/>
                  </a:lnTo>
                  <a:lnTo>
                    <a:pt x="0" y="3101017"/>
                  </a:lnTo>
                  <a:lnTo>
                    <a:pt x="2328" y="3114805"/>
                  </a:lnTo>
                  <a:lnTo>
                    <a:pt x="9315" y="3126232"/>
                  </a:lnTo>
                  <a:lnTo>
                    <a:pt x="16302" y="3137653"/>
                  </a:lnTo>
                  <a:lnTo>
                    <a:pt x="18630" y="3151441"/>
                  </a:lnTo>
                  <a:lnTo>
                    <a:pt x="16302" y="3165229"/>
                  </a:lnTo>
                  <a:lnTo>
                    <a:pt x="9315" y="3176651"/>
                  </a:lnTo>
                  <a:lnTo>
                    <a:pt x="2328" y="3188077"/>
                  </a:lnTo>
                  <a:lnTo>
                    <a:pt x="0" y="3201866"/>
                  </a:lnTo>
                  <a:lnTo>
                    <a:pt x="2328" y="3215655"/>
                  </a:lnTo>
                  <a:lnTo>
                    <a:pt x="9315" y="3227082"/>
                  </a:lnTo>
                  <a:lnTo>
                    <a:pt x="16302" y="3238502"/>
                  </a:lnTo>
                  <a:lnTo>
                    <a:pt x="18630" y="3252287"/>
                  </a:lnTo>
                  <a:lnTo>
                    <a:pt x="16302" y="3266075"/>
                  </a:lnTo>
                  <a:lnTo>
                    <a:pt x="9315" y="3277501"/>
                  </a:lnTo>
                  <a:lnTo>
                    <a:pt x="2328" y="3288922"/>
                  </a:lnTo>
                  <a:lnTo>
                    <a:pt x="0" y="3302711"/>
                  </a:lnTo>
                  <a:lnTo>
                    <a:pt x="2328" y="3316499"/>
                  </a:lnTo>
                  <a:lnTo>
                    <a:pt x="9315" y="3327920"/>
                  </a:lnTo>
                  <a:lnTo>
                    <a:pt x="16302" y="3339347"/>
                  </a:lnTo>
                  <a:lnTo>
                    <a:pt x="18630" y="3353134"/>
                  </a:lnTo>
                  <a:lnTo>
                    <a:pt x="16302" y="3366920"/>
                  </a:lnTo>
                  <a:lnTo>
                    <a:pt x="9315" y="3378339"/>
                  </a:lnTo>
                  <a:lnTo>
                    <a:pt x="2328" y="3389766"/>
                  </a:lnTo>
                  <a:lnTo>
                    <a:pt x="0" y="3403555"/>
                  </a:lnTo>
                  <a:lnTo>
                    <a:pt x="2328" y="3417344"/>
                  </a:lnTo>
                  <a:lnTo>
                    <a:pt x="9315" y="3428771"/>
                  </a:lnTo>
                  <a:lnTo>
                    <a:pt x="16302" y="3440192"/>
                  </a:lnTo>
                  <a:lnTo>
                    <a:pt x="18630" y="3453980"/>
                  </a:lnTo>
                  <a:lnTo>
                    <a:pt x="16302" y="3467769"/>
                  </a:lnTo>
                  <a:lnTo>
                    <a:pt x="9315" y="3479190"/>
                  </a:lnTo>
                  <a:lnTo>
                    <a:pt x="2328" y="3490617"/>
                  </a:lnTo>
                  <a:lnTo>
                    <a:pt x="0" y="3504404"/>
                  </a:lnTo>
                  <a:lnTo>
                    <a:pt x="2328" y="3518189"/>
                  </a:lnTo>
                  <a:lnTo>
                    <a:pt x="9315" y="3529609"/>
                  </a:lnTo>
                  <a:lnTo>
                    <a:pt x="16302" y="3541036"/>
                  </a:lnTo>
                  <a:lnTo>
                    <a:pt x="18630" y="3554825"/>
                  </a:lnTo>
                  <a:lnTo>
                    <a:pt x="16302" y="3568614"/>
                  </a:lnTo>
                  <a:lnTo>
                    <a:pt x="9315" y="3580041"/>
                  </a:lnTo>
                  <a:lnTo>
                    <a:pt x="2328" y="3591462"/>
                  </a:lnTo>
                  <a:lnTo>
                    <a:pt x="0" y="3605250"/>
                  </a:lnTo>
                  <a:lnTo>
                    <a:pt x="2328" y="3619038"/>
                  </a:lnTo>
                  <a:lnTo>
                    <a:pt x="9315" y="3630460"/>
                  </a:lnTo>
                  <a:lnTo>
                    <a:pt x="16302" y="3641886"/>
                  </a:lnTo>
                  <a:lnTo>
                    <a:pt x="18630" y="3655674"/>
                  </a:lnTo>
                  <a:lnTo>
                    <a:pt x="16302" y="3669459"/>
                  </a:lnTo>
                  <a:lnTo>
                    <a:pt x="9315" y="3680879"/>
                  </a:lnTo>
                  <a:lnTo>
                    <a:pt x="2328" y="3692305"/>
                  </a:lnTo>
                  <a:lnTo>
                    <a:pt x="0" y="3706094"/>
                  </a:lnTo>
                  <a:lnTo>
                    <a:pt x="2328" y="3719883"/>
                  </a:lnTo>
                  <a:lnTo>
                    <a:pt x="9315" y="3731310"/>
                  </a:lnTo>
                  <a:lnTo>
                    <a:pt x="16302" y="3742730"/>
                  </a:lnTo>
                  <a:lnTo>
                    <a:pt x="18630" y="3756515"/>
                  </a:lnTo>
                  <a:lnTo>
                    <a:pt x="16302" y="3770303"/>
                  </a:lnTo>
                  <a:lnTo>
                    <a:pt x="9315" y="3781729"/>
                  </a:lnTo>
                  <a:lnTo>
                    <a:pt x="2328" y="3793156"/>
                  </a:lnTo>
                  <a:lnTo>
                    <a:pt x="0" y="3806944"/>
                  </a:lnTo>
                  <a:lnTo>
                    <a:pt x="2328" y="3820729"/>
                  </a:lnTo>
                  <a:lnTo>
                    <a:pt x="9315" y="3832148"/>
                  </a:lnTo>
                  <a:lnTo>
                    <a:pt x="16302" y="3843575"/>
                  </a:lnTo>
                  <a:lnTo>
                    <a:pt x="18630" y="3857364"/>
                  </a:lnTo>
                  <a:lnTo>
                    <a:pt x="16302" y="3871153"/>
                  </a:lnTo>
                  <a:lnTo>
                    <a:pt x="9315" y="3882580"/>
                  </a:lnTo>
                  <a:lnTo>
                    <a:pt x="2328" y="3894001"/>
                  </a:lnTo>
                  <a:lnTo>
                    <a:pt x="0" y="3907790"/>
                  </a:lnTo>
                  <a:lnTo>
                    <a:pt x="2328" y="3921578"/>
                  </a:lnTo>
                  <a:lnTo>
                    <a:pt x="9315" y="3932999"/>
                  </a:lnTo>
                  <a:lnTo>
                    <a:pt x="16302" y="3944426"/>
                  </a:lnTo>
                  <a:lnTo>
                    <a:pt x="18630" y="3958213"/>
                  </a:lnTo>
                  <a:lnTo>
                    <a:pt x="16302" y="3971999"/>
                  </a:lnTo>
                  <a:lnTo>
                    <a:pt x="9315" y="3983418"/>
                  </a:lnTo>
                  <a:lnTo>
                    <a:pt x="2328" y="3994845"/>
                  </a:lnTo>
                  <a:lnTo>
                    <a:pt x="0" y="4008634"/>
                  </a:lnTo>
                  <a:lnTo>
                    <a:pt x="2328" y="4022423"/>
                  </a:lnTo>
                  <a:lnTo>
                    <a:pt x="9315" y="4033850"/>
                  </a:lnTo>
                  <a:lnTo>
                    <a:pt x="16302" y="4045269"/>
                  </a:lnTo>
                  <a:lnTo>
                    <a:pt x="18630" y="4059054"/>
                  </a:lnTo>
                  <a:lnTo>
                    <a:pt x="16302" y="4072842"/>
                  </a:lnTo>
                  <a:lnTo>
                    <a:pt x="9315" y="4084269"/>
                  </a:lnTo>
                  <a:lnTo>
                    <a:pt x="2328" y="4095695"/>
                  </a:lnTo>
                  <a:lnTo>
                    <a:pt x="0" y="4109483"/>
                  </a:lnTo>
                  <a:lnTo>
                    <a:pt x="2328" y="4123268"/>
                  </a:lnTo>
                  <a:lnTo>
                    <a:pt x="9315" y="4134688"/>
                  </a:lnTo>
                  <a:lnTo>
                    <a:pt x="16302" y="4146115"/>
                  </a:lnTo>
                  <a:lnTo>
                    <a:pt x="18630" y="4159904"/>
                  </a:lnTo>
                  <a:lnTo>
                    <a:pt x="16302" y="4173693"/>
                  </a:lnTo>
                  <a:lnTo>
                    <a:pt x="9315" y="4185119"/>
                  </a:lnTo>
                  <a:lnTo>
                    <a:pt x="2328" y="4196539"/>
                  </a:lnTo>
                  <a:lnTo>
                    <a:pt x="0" y="4210324"/>
                  </a:lnTo>
                  <a:lnTo>
                    <a:pt x="2328" y="4224112"/>
                  </a:lnTo>
                  <a:lnTo>
                    <a:pt x="9315" y="4235538"/>
                  </a:lnTo>
                  <a:lnTo>
                    <a:pt x="16302" y="4246965"/>
                  </a:lnTo>
                  <a:lnTo>
                    <a:pt x="18630" y="4260753"/>
                  </a:lnTo>
                  <a:lnTo>
                    <a:pt x="16302" y="4274538"/>
                  </a:lnTo>
                  <a:lnTo>
                    <a:pt x="9315" y="4285957"/>
                  </a:lnTo>
                  <a:lnTo>
                    <a:pt x="2328" y="4297384"/>
                  </a:lnTo>
                  <a:lnTo>
                    <a:pt x="0" y="4311173"/>
                  </a:lnTo>
                  <a:lnTo>
                    <a:pt x="2328" y="4324962"/>
                  </a:lnTo>
                  <a:lnTo>
                    <a:pt x="9315" y="4336389"/>
                  </a:lnTo>
                  <a:lnTo>
                    <a:pt x="16302" y="4347809"/>
                  </a:lnTo>
                  <a:lnTo>
                    <a:pt x="18630" y="4361594"/>
                  </a:lnTo>
                  <a:lnTo>
                    <a:pt x="16302" y="4375381"/>
                  </a:lnTo>
                  <a:lnTo>
                    <a:pt x="9315" y="4386808"/>
                  </a:lnTo>
                  <a:lnTo>
                    <a:pt x="2328" y="4398235"/>
                  </a:lnTo>
                  <a:lnTo>
                    <a:pt x="0" y="4412022"/>
                  </a:lnTo>
                  <a:lnTo>
                    <a:pt x="2328" y="4425808"/>
                  </a:lnTo>
                  <a:lnTo>
                    <a:pt x="9315" y="4437227"/>
                  </a:lnTo>
                  <a:lnTo>
                    <a:pt x="16302" y="4448654"/>
                  </a:lnTo>
                  <a:lnTo>
                    <a:pt x="18630" y="4462443"/>
                  </a:lnTo>
                  <a:lnTo>
                    <a:pt x="16302" y="4476232"/>
                  </a:lnTo>
                  <a:lnTo>
                    <a:pt x="9315" y="4487659"/>
                  </a:lnTo>
                  <a:lnTo>
                    <a:pt x="2328" y="4499078"/>
                  </a:lnTo>
                  <a:lnTo>
                    <a:pt x="0" y="4512864"/>
                  </a:lnTo>
                  <a:lnTo>
                    <a:pt x="2328" y="4526651"/>
                  </a:lnTo>
                  <a:lnTo>
                    <a:pt x="9315" y="4538078"/>
                  </a:lnTo>
                  <a:lnTo>
                    <a:pt x="16302" y="4549504"/>
                  </a:lnTo>
                  <a:lnTo>
                    <a:pt x="18630" y="4563292"/>
                  </a:lnTo>
                  <a:lnTo>
                    <a:pt x="16302" y="4577077"/>
                  </a:lnTo>
                  <a:lnTo>
                    <a:pt x="9315" y="4588497"/>
                  </a:lnTo>
                  <a:lnTo>
                    <a:pt x="2328" y="4599924"/>
                  </a:lnTo>
                  <a:lnTo>
                    <a:pt x="0" y="4613713"/>
                  </a:lnTo>
                  <a:lnTo>
                    <a:pt x="2328" y="4627502"/>
                  </a:lnTo>
                  <a:lnTo>
                    <a:pt x="9315" y="4638929"/>
                  </a:lnTo>
                  <a:lnTo>
                    <a:pt x="16302" y="4650348"/>
                  </a:lnTo>
                  <a:lnTo>
                    <a:pt x="18630" y="4664133"/>
                  </a:lnTo>
                  <a:lnTo>
                    <a:pt x="16302" y="4677921"/>
                  </a:lnTo>
                  <a:lnTo>
                    <a:pt x="9315" y="4689348"/>
                  </a:lnTo>
                  <a:lnTo>
                    <a:pt x="2328" y="4700769"/>
                  </a:lnTo>
                  <a:lnTo>
                    <a:pt x="0" y="4714557"/>
                  </a:lnTo>
                  <a:lnTo>
                    <a:pt x="2328" y="4728345"/>
                  </a:lnTo>
                  <a:lnTo>
                    <a:pt x="9315" y="4739767"/>
                  </a:lnTo>
                  <a:lnTo>
                    <a:pt x="16302" y="4751193"/>
                  </a:lnTo>
                  <a:lnTo>
                    <a:pt x="18630" y="4764982"/>
                  </a:lnTo>
                  <a:lnTo>
                    <a:pt x="16302" y="4778771"/>
                  </a:lnTo>
                  <a:lnTo>
                    <a:pt x="9315" y="4790198"/>
                  </a:lnTo>
                  <a:lnTo>
                    <a:pt x="2328" y="4801618"/>
                  </a:lnTo>
                  <a:lnTo>
                    <a:pt x="0" y="4815403"/>
                  </a:lnTo>
                  <a:lnTo>
                    <a:pt x="2328" y="4829191"/>
                  </a:lnTo>
                  <a:lnTo>
                    <a:pt x="9315" y="4840617"/>
                  </a:lnTo>
                  <a:lnTo>
                    <a:pt x="16302" y="4852038"/>
                  </a:lnTo>
                  <a:lnTo>
                    <a:pt x="18630" y="4865827"/>
                  </a:lnTo>
                  <a:lnTo>
                    <a:pt x="16302" y="4879615"/>
                  </a:lnTo>
                  <a:lnTo>
                    <a:pt x="9315" y="4891036"/>
                  </a:lnTo>
                  <a:lnTo>
                    <a:pt x="2328" y="4902463"/>
                  </a:lnTo>
                  <a:lnTo>
                    <a:pt x="0" y="4916250"/>
                  </a:lnTo>
                  <a:lnTo>
                    <a:pt x="2328" y="4930036"/>
                  </a:lnTo>
                  <a:lnTo>
                    <a:pt x="9315" y="4941455"/>
                  </a:lnTo>
                  <a:lnTo>
                    <a:pt x="16302" y="4952882"/>
                  </a:lnTo>
                  <a:lnTo>
                    <a:pt x="18630" y="4966671"/>
                  </a:lnTo>
                  <a:lnTo>
                    <a:pt x="16302" y="4980460"/>
                  </a:lnTo>
                  <a:lnTo>
                    <a:pt x="9315" y="4991887"/>
                  </a:lnTo>
                  <a:lnTo>
                    <a:pt x="2328" y="5003308"/>
                  </a:lnTo>
                  <a:lnTo>
                    <a:pt x="0" y="5017096"/>
                  </a:lnTo>
                  <a:lnTo>
                    <a:pt x="2328" y="5030885"/>
                  </a:lnTo>
                  <a:lnTo>
                    <a:pt x="9315" y="5042306"/>
                  </a:lnTo>
                  <a:lnTo>
                    <a:pt x="16302" y="5053733"/>
                  </a:lnTo>
                  <a:lnTo>
                    <a:pt x="18630" y="5067520"/>
                  </a:lnTo>
                  <a:lnTo>
                    <a:pt x="16302" y="5081305"/>
                  </a:lnTo>
                  <a:lnTo>
                    <a:pt x="9315" y="5092725"/>
                  </a:lnTo>
                  <a:lnTo>
                    <a:pt x="2328" y="5104152"/>
                  </a:lnTo>
                  <a:lnTo>
                    <a:pt x="0" y="5117941"/>
                  </a:lnTo>
                  <a:lnTo>
                    <a:pt x="2328" y="5131730"/>
                  </a:lnTo>
                  <a:lnTo>
                    <a:pt x="9315" y="5143157"/>
                  </a:lnTo>
                  <a:lnTo>
                    <a:pt x="16302" y="5154578"/>
                  </a:lnTo>
                  <a:lnTo>
                    <a:pt x="18630" y="5168366"/>
                  </a:lnTo>
                  <a:lnTo>
                    <a:pt x="16302" y="5182154"/>
                  </a:lnTo>
                  <a:lnTo>
                    <a:pt x="9315" y="5193576"/>
                  </a:lnTo>
                  <a:lnTo>
                    <a:pt x="2328" y="5205002"/>
                  </a:lnTo>
                  <a:lnTo>
                    <a:pt x="0" y="5218790"/>
                  </a:lnTo>
                  <a:lnTo>
                    <a:pt x="2328" y="5232575"/>
                  </a:lnTo>
                  <a:lnTo>
                    <a:pt x="9315" y="5243995"/>
                  </a:lnTo>
                </a:path>
              </a:pathLst>
            </a:custGeom>
            <a:ln w="6731">
              <a:solidFill>
                <a:srgbClr val="F794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4" name="object 8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00999" y="5579145"/>
              <a:ext cx="731999" cy="501369"/>
            </a:xfrm>
            <a:prstGeom prst="rect">
              <a:avLst/>
            </a:prstGeom>
          </p:spPr>
        </p:pic>
        <p:pic>
          <p:nvPicPr>
            <p:cNvPr id="85" name="object 8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9849" y="2757500"/>
              <a:ext cx="731999" cy="501363"/>
            </a:xfrm>
            <a:prstGeom prst="rect">
              <a:avLst/>
            </a:prstGeom>
          </p:spPr>
        </p:pic>
        <p:pic>
          <p:nvPicPr>
            <p:cNvPr id="86" name="object 8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07999" y="8337499"/>
              <a:ext cx="731999" cy="558863"/>
            </a:xfrm>
            <a:prstGeom prst="rect">
              <a:avLst/>
            </a:prstGeom>
          </p:spPr>
        </p:pic>
        <p:pic>
          <p:nvPicPr>
            <p:cNvPr id="87" name="object 8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280000" y="5482794"/>
              <a:ext cx="731999" cy="558862"/>
            </a:xfrm>
            <a:prstGeom prst="rect">
              <a:avLst/>
            </a:prstGeom>
          </p:spPr>
        </p:pic>
        <p:pic>
          <p:nvPicPr>
            <p:cNvPr id="88" name="object 8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36634" y="3416288"/>
              <a:ext cx="5058727" cy="6211074"/>
            </a:xfrm>
            <a:prstGeom prst="rect">
              <a:avLst/>
            </a:prstGeom>
          </p:spPr>
        </p:pic>
      </p:grpSp>
      <p:sp>
        <p:nvSpPr>
          <p:cNvPr id="89" name="object 89"/>
          <p:cNvSpPr/>
          <p:nvPr/>
        </p:nvSpPr>
        <p:spPr>
          <a:xfrm>
            <a:off x="2970384" y="7241130"/>
            <a:ext cx="19050" cy="1290955"/>
          </a:xfrm>
          <a:custGeom>
            <a:avLst/>
            <a:gdLst/>
            <a:ahLst/>
            <a:cxnLst/>
            <a:rect l="l" t="t" r="r" b="b"/>
            <a:pathLst>
              <a:path w="19050" h="1290954">
                <a:moveTo>
                  <a:pt x="9315" y="0"/>
                </a:moveTo>
                <a:lnTo>
                  <a:pt x="16302" y="12186"/>
                </a:lnTo>
                <a:lnTo>
                  <a:pt x="18630" y="26892"/>
                </a:lnTo>
                <a:lnTo>
                  <a:pt x="16302" y="41598"/>
                </a:lnTo>
                <a:lnTo>
                  <a:pt x="9315" y="53784"/>
                </a:lnTo>
                <a:lnTo>
                  <a:pt x="2328" y="65972"/>
                </a:lnTo>
                <a:lnTo>
                  <a:pt x="0" y="80681"/>
                </a:lnTo>
                <a:lnTo>
                  <a:pt x="2328" y="95387"/>
                </a:lnTo>
                <a:lnTo>
                  <a:pt x="9315" y="107568"/>
                </a:lnTo>
                <a:lnTo>
                  <a:pt x="16302" y="119757"/>
                </a:lnTo>
                <a:lnTo>
                  <a:pt x="18630" y="134467"/>
                </a:lnTo>
                <a:lnTo>
                  <a:pt x="16302" y="149177"/>
                </a:lnTo>
                <a:lnTo>
                  <a:pt x="9315" y="161366"/>
                </a:lnTo>
                <a:lnTo>
                  <a:pt x="2328" y="173547"/>
                </a:lnTo>
                <a:lnTo>
                  <a:pt x="0" y="188253"/>
                </a:lnTo>
                <a:lnTo>
                  <a:pt x="2328" y="202962"/>
                </a:lnTo>
                <a:lnTo>
                  <a:pt x="9315" y="215150"/>
                </a:lnTo>
                <a:lnTo>
                  <a:pt x="16302" y="227331"/>
                </a:lnTo>
                <a:lnTo>
                  <a:pt x="18630" y="242038"/>
                </a:lnTo>
                <a:lnTo>
                  <a:pt x="16302" y="256746"/>
                </a:lnTo>
                <a:lnTo>
                  <a:pt x="9315" y="268935"/>
                </a:lnTo>
                <a:lnTo>
                  <a:pt x="2328" y="281121"/>
                </a:lnTo>
                <a:lnTo>
                  <a:pt x="0" y="295827"/>
                </a:lnTo>
                <a:lnTo>
                  <a:pt x="2328" y="310533"/>
                </a:lnTo>
                <a:lnTo>
                  <a:pt x="9315" y="322719"/>
                </a:lnTo>
                <a:lnTo>
                  <a:pt x="16302" y="334906"/>
                </a:lnTo>
                <a:lnTo>
                  <a:pt x="18630" y="349611"/>
                </a:lnTo>
                <a:lnTo>
                  <a:pt x="16302" y="364317"/>
                </a:lnTo>
                <a:lnTo>
                  <a:pt x="9315" y="376504"/>
                </a:lnTo>
                <a:lnTo>
                  <a:pt x="2328" y="388690"/>
                </a:lnTo>
                <a:lnTo>
                  <a:pt x="0" y="403396"/>
                </a:lnTo>
                <a:lnTo>
                  <a:pt x="2328" y="418102"/>
                </a:lnTo>
                <a:lnTo>
                  <a:pt x="9315" y="430288"/>
                </a:lnTo>
                <a:lnTo>
                  <a:pt x="16302" y="442476"/>
                </a:lnTo>
                <a:lnTo>
                  <a:pt x="18630" y="457185"/>
                </a:lnTo>
                <a:lnTo>
                  <a:pt x="16302" y="471892"/>
                </a:lnTo>
                <a:lnTo>
                  <a:pt x="9315" y="484073"/>
                </a:lnTo>
                <a:lnTo>
                  <a:pt x="2328" y="496261"/>
                </a:lnTo>
                <a:lnTo>
                  <a:pt x="0" y="510971"/>
                </a:lnTo>
                <a:lnTo>
                  <a:pt x="2328" y="525681"/>
                </a:lnTo>
                <a:lnTo>
                  <a:pt x="9315" y="537870"/>
                </a:lnTo>
                <a:lnTo>
                  <a:pt x="16302" y="550051"/>
                </a:lnTo>
                <a:lnTo>
                  <a:pt x="18630" y="564757"/>
                </a:lnTo>
                <a:lnTo>
                  <a:pt x="16302" y="579466"/>
                </a:lnTo>
                <a:lnTo>
                  <a:pt x="9315" y="591654"/>
                </a:lnTo>
                <a:lnTo>
                  <a:pt x="2328" y="603841"/>
                </a:lnTo>
                <a:lnTo>
                  <a:pt x="0" y="618547"/>
                </a:lnTo>
                <a:lnTo>
                  <a:pt x="2328" y="633252"/>
                </a:lnTo>
                <a:lnTo>
                  <a:pt x="9315" y="645439"/>
                </a:lnTo>
                <a:lnTo>
                  <a:pt x="16302" y="657625"/>
                </a:lnTo>
                <a:lnTo>
                  <a:pt x="18630" y="672331"/>
                </a:lnTo>
                <a:lnTo>
                  <a:pt x="16302" y="687037"/>
                </a:lnTo>
                <a:lnTo>
                  <a:pt x="9315" y="699223"/>
                </a:lnTo>
                <a:lnTo>
                  <a:pt x="2328" y="711410"/>
                </a:lnTo>
                <a:lnTo>
                  <a:pt x="0" y="726116"/>
                </a:lnTo>
                <a:lnTo>
                  <a:pt x="2328" y="740821"/>
                </a:lnTo>
                <a:lnTo>
                  <a:pt x="9315" y="753008"/>
                </a:lnTo>
                <a:lnTo>
                  <a:pt x="16302" y="765196"/>
                </a:lnTo>
                <a:lnTo>
                  <a:pt x="18630" y="779905"/>
                </a:lnTo>
                <a:lnTo>
                  <a:pt x="16302" y="794611"/>
                </a:lnTo>
                <a:lnTo>
                  <a:pt x="9315" y="806792"/>
                </a:lnTo>
                <a:lnTo>
                  <a:pt x="2328" y="818981"/>
                </a:lnTo>
                <a:lnTo>
                  <a:pt x="0" y="833691"/>
                </a:lnTo>
                <a:lnTo>
                  <a:pt x="2328" y="848401"/>
                </a:lnTo>
                <a:lnTo>
                  <a:pt x="9315" y="860590"/>
                </a:lnTo>
                <a:lnTo>
                  <a:pt x="16302" y="872771"/>
                </a:lnTo>
                <a:lnTo>
                  <a:pt x="18630" y="887477"/>
                </a:lnTo>
                <a:lnTo>
                  <a:pt x="16302" y="902186"/>
                </a:lnTo>
                <a:lnTo>
                  <a:pt x="9315" y="914374"/>
                </a:lnTo>
                <a:lnTo>
                  <a:pt x="2328" y="926555"/>
                </a:lnTo>
                <a:lnTo>
                  <a:pt x="0" y="941262"/>
                </a:lnTo>
                <a:lnTo>
                  <a:pt x="2328" y="955970"/>
                </a:lnTo>
                <a:lnTo>
                  <a:pt x="9315" y="968159"/>
                </a:lnTo>
                <a:lnTo>
                  <a:pt x="16302" y="980345"/>
                </a:lnTo>
                <a:lnTo>
                  <a:pt x="18630" y="995051"/>
                </a:lnTo>
                <a:lnTo>
                  <a:pt x="16302" y="1009757"/>
                </a:lnTo>
                <a:lnTo>
                  <a:pt x="9315" y="1021943"/>
                </a:lnTo>
                <a:lnTo>
                  <a:pt x="2328" y="1034130"/>
                </a:lnTo>
                <a:lnTo>
                  <a:pt x="0" y="1048835"/>
                </a:lnTo>
                <a:lnTo>
                  <a:pt x="2328" y="1063541"/>
                </a:lnTo>
                <a:lnTo>
                  <a:pt x="9315" y="1075728"/>
                </a:lnTo>
                <a:lnTo>
                  <a:pt x="16302" y="1087916"/>
                </a:lnTo>
                <a:lnTo>
                  <a:pt x="18630" y="1102625"/>
                </a:lnTo>
                <a:lnTo>
                  <a:pt x="16302" y="1117331"/>
                </a:lnTo>
                <a:lnTo>
                  <a:pt x="9315" y="1129512"/>
                </a:lnTo>
                <a:lnTo>
                  <a:pt x="2328" y="1141700"/>
                </a:lnTo>
                <a:lnTo>
                  <a:pt x="0" y="1156409"/>
                </a:lnTo>
                <a:lnTo>
                  <a:pt x="2328" y="1171116"/>
                </a:lnTo>
                <a:lnTo>
                  <a:pt x="9315" y="1183297"/>
                </a:lnTo>
                <a:lnTo>
                  <a:pt x="16302" y="1195485"/>
                </a:lnTo>
                <a:lnTo>
                  <a:pt x="18630" y="1210195"/>
                </a:lnTo>
                <a:lnTo>
                  <a:pt x="16302" y="1224905"/>
                </a:lnTo>
                <a:lnTo>
                  <a:pt x="9315" y="1237094"/>
                </a:lnTo>
                <a:lnTo>
                  <a:pt x="2328" y="1249275"/>
                </a:lnTo>
                <a:lnTo>
                  <a:pt x="0" y="1263981"/>
                </a:lnTo>
                <a:lnTo>
                  <a:pt x="2328" y="1278690"/>
                </a:lnTo>
                <a:lnTo>
                  <a:pt x="9315" y="1290878"/>
                </a:lnTo>
              </a:path>
            </a:pathLst>
          </a:custGeom>
          <a:ln w="6731">
            <a:solidFill>
              <a:srgbClr val="F794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A571F86-F262-36D8-D54E-F5AA0456BB90}"/>
              </a:ext>
            </a:extLst>
          </p:cNvPr>
          <p:cNvSpPr txBox="1"/>
          <p:nvPr/>
        </p:nvSpPr>
        <p:spPr>
          <a:xfrm>
            <a:off x="452914" y="9928800"/>
            <a:ext cx="2270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[Insert your Church logo here]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521" y="330318"/>
            <a:ext cx="7204709" cy="20903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517525" algn="l"/>
              </a:tabLst>
            </a:pPr>
            <a:r>
              <a:rPr sz="4500" spc="-50" dirty="0">
                <a:ln w="15875">
                  <a:solidFill>
                    <a:schemeClr val="tx1"/>
                  </a:solidFill>
                </a:ln>
              </a:rPr>
              <a:t>A</a:t>
            </a:r>
            <a:r>
              <a:rPr sz="4500" dirty="0">
                <a:ln w="15875">
                  <a:solidFill>
                    <a:schemeClr val="tx1"/>
                  </a:solidFill>
                </a:ln>
              </a:rPr>
              <a:t>	Christmas</a:t>
            </a:r>
            <a:r>
              <a:rPr sz="4500" spc="-10" dirty="0">
                <a:ln w="15875">
                  <a:solidFill>
                    <a:schemeClr val="tx1"/>
                  </a:solidFill>
                </a:ln>
              </a:rPr>
              <a:t> </a:t>
            </a:r>
            <a:r>
              <a:rPr sz="4500" dirty="0">
                <a:ln w="15875">
                  <a:solidFill>
                    <a:schemeClr val="tx1"/>
                  </a:solidFill>
                </a:ln>
              </a:rPr>
              <a:t>prayer</a:t>
            </a:r>
            <a:r>
              <a:rPr sz="4500" spc="-10" dirty="0">
                <a:ln w="15875">
                  <a:solidFill>
                    <a:schemeClr val="tx1"/>
                  </a:solidFill>
                </a:ln>
              </a:rPr>
              <a:t> </a:t>
            </a:r>
            <a:r>
              <a:rPr sz="4500" dirty="0">
                <a:ln w="15875">
                  <a:solidFill>
                    <a:schemeClr val="tx1"/>
                  </a:solidFill>
                </a:ln>
              </a:rPr>
              <a:t>for</a:t>
            </a:r>
            <a:r>
              <a:rPr sz="4500" spc="-15" dirty="0">
                <a:ln w="15875">
                  <a:solidFill>
                    <a:schemeClr val="tx1"/>
                  </a:solidFill>
                </a:ln>
              </a:rPr>
              <a:t> </a:t>
            </a:r>
            <a:r>
              <a:rPr sz="4500" dirty="0">
                <a:ln w="15875">
                  <a:solidFill>
                    <a:schemeClr val="tx1"/>
                  </a:solidFill>
                </a:ln>
              </a:rPr>
              <a:t>the</a:t>
            </a:r>
            <a:r>
              <a:rPr sz="4500" spc="-5" dirty="0">
                <a:ln w="15875">
                  <a:solidFill>
                    <a:schemeClr val="tx1"/>
                  </a:solidFill>
                </a:ln>
              </a:rPr>
              <a:t> </a:t>
            </a:r>
            <a:r>
              <a:rPr sz="4500" spc="-20" dirty="0">
                <a:ln w="15875">
                  <a:solidFill>
                    <a:schemeClr val="tx1"/>
                  </a:solidFill>
                </a:ln>
              </a:rPr>
              <a:t>work</a:t>
            </a:r>
            <a:r>
              <a:rPr lang="en-US" sz="4500" spc="-20" dirty="0">
                <a:ln w="15875">
                  <a:solidFill>
                    <a:schemeClr val="tx1"/>
                  </a:solidFill>
                </a:ln>
              </a:rPr>
              <a:t> </a:t>
            </a:r>
            <a:r>
              <a:rPr sz="4500" dirty="0">
                <a:ln w="15875">
                  <a:solidFill>
                    <a:schemeClr val="tx1"/>
                  </a:solidFill>
                </a:ln>
              </a:rPr>
              <a:t>of</a:t>
            </a:r>
            <a:r>
              <a:rPr sz="4500" spc="-25" dirty="0">
                <a:ln w="15875">
                  <a:solidFill>
                    <a:schemeClr val="tx1"/>
                  </a:solidFill>
                </a:ln>
              </a:rPr>
              <a:t> </a:t>
            </a:r>
            <a:r>
              <a:rPr sz="4500" dirty="0">
                <a:ln w="15875">
                  <a:solidFill>
                    <a:schemeClr val="tx1"/>
                  </a:solidFill>
                </a:ln>
              </a:rPr>
              <a:t>The</a:t>
            </a:r>
            <a:r>
              <a:rPr sz="4500" spc="-10" dirty="0">
                <a:ln w="15875">
                  <a:solidFill>
                    <a:schemeClr val="tx1"/>
                  </a:solidFill>
                </a:ln>
              </a:rPr>
              <a:t> </a:t>
            </a:r>
            <a:r>
              <a:rPr sz="4500" dirty="0">
                <a:ln w="15875">
                  <a:solidFill>
                    <a:schemeClr val="tx1"/>
                  </a:solidFill>
                </a:ln>
              </a:rPr>
              <a:t>Children’s</a:t>
            </a:r>
            <a:r>
              <a:rPr sz="4500" spc="-10" dirty="0">
                <a:ln w="15875">
                  <a:solidFill>
                    <a:schemeClr val="tx1"/>
                  </a:solidFill>
                </a:ln>
              </a:rPr>
              <a:t> Society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08138" y="9929503"/>
            <a:ext cx="2111348" cy="641422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0" y="1685654"/>
            <a:ext cx="108585" cy="12700"/>
          </a:xfrm>
          <a:custGeom>
            <a:avLst/>
            <a:gdLst/>
            <a:ahLst/>
            <a:cxnLst/>
            <a:rect l="l" t="t" r="r" b="b"/>
            <a:pathLst>
              <a:path w="108585" h="12700">
                <a:moveTo>
                  <a:pt x="107999" y="0"/>
                </a:moveTo>
                <a:lnTo>
                  <a:pt x="0" y="0"/>
                </a:lnTo>
                <a:lnTo>
                  <a:pt x="0" y="12700"/>
                </a:lnTo>
                <a:lnTo>
                  <a:pt x="107999" y="12700"/>
                </a:lnTo>
                <a:lnTo>
                  <a:pt x="1079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117392" y="2676753"/>
            <a:ext cx="155321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dirty="0">
                <a:solidFill>
                  <a:srgbClr val="231F20"/>
                </a:solidFill>
                <a:latin typeface="Calibri"/>
                <a:cs typeface="Calibri"/>
              </a:rPr>
              <a:t>Loving</a:t>
            </a:r>
            <a:r>
              <a:rPr sz="26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600" b="1" spc="-25" dirty="0">
                <a:solidFill>
                  <a:srgbClr val="231F20"/>
                </a:solidFill>
                <a:latin typeface="Calibri"/>
                <a:cs typeface="Calibri"/>
              </a:rPr>
              <a:t>God</a:t>
            </a:r>
            <a:endParaRPr sz="26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49849" y="2699283"/>
            <a:ext cx="1898650" cy="1497965"/>
            <a:chOff x="349849" y="2699283"/>
            <a:chExt cx="1898650" cy="1497965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1999" y="2699283"/>
              <a:ext cx="1756471" cy="149736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9849" y="2757500"/>
              <a:ext cx="731999" cy="501363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108000" y="8182609"/>
            <a:ext cx="7560309" cy="1337945"/>
            <a:chOff x="108000" y="8182609"/>
            <a:chExt cx="7560309" cy="1337945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95445" y="8228444"/>
              <a:ext cx="564601" cy="51630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87441" y="8380052"/>
              <a:ext cx="564604" cy="51631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08000" y="8182609"/>
              <a:ext cx="7560309" cy="1337945"/>
            </a:xfrm>
            <a:custGeom>
              <a:avLst/>
              <a:gdLst/>
              <a:ahLst/>
              <a:cxnLst/>
              <a:rect l="l" t="t" r="r" b="b"/>
              <a:pathLst>
                <a:path w="7560309" h="1337945">
                  <a:moveTo>
                    <a:pt x="7560005" y="0"/>
                  </a:moveTo>
                  <a:lnTo>
                    <a:pt x="0" y="0"/>
                  </a:lnTo>
                  <a:lnTo>
                    <a:pt x="0" y="1337652"/>
                  </a:lnTo>
                  <a:lnTo>
                    <a:pt x="7560005" y="1337652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F794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5440" marR="1548765" algn="ctr">
              <a:lnSpc>
                <a:spcPct val="141700"/>
              </a:lnSpc>
              <a:spcBef>
                <a:spcPts val="100"/>
              </a:spcBef>
            </a:pPr>
            <a:r>
              <a:rPr dirty="0"/>
              <a:t>As</a:t>
            </a:r>
            <a:r>
              <a:rPr spc="-15" dirty="0"/>
              <a:t> </a:t>
            </a:r>
            <a:r>
              <a:rPr dirty="0"/>
              <a:t>we</a:t>
            </a:r>
            <a:r>
              <a:rPr spc="-10" dirty="0"/>
              <a:t> </a:t>
            </a:r>
            <a:r>
              <a:rPr dirty="0"/>
              <a:t>hear</a:t>
            </a:r>
            <a:r>
              <a:rPr spc="-20" dirty="0"/>
              <a:t> </a:t>
            </a:r>
            <a:r>
              <a:rPr dirty="0"/>
              <a:t>again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songs</a:t>
            </a:r>
            <a:r>
              <a:rPr spc="-1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10" dirty="0"/>
              <a:t>Christmas </a:t>
            </a:r>
            <a:r>
              <a:rPr dirty="0"/>
              <a:t>praising</a:t>
            </a:r>
            <a:r>
              <a:rPr spc="-3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wonderful</a:t>
            </a:r>
            <a:r>
              <a:rPr spc="-30" dirty="0"/>
              <a:t> </a:t>
            </a:r>
            <a:r>
              <a:rPr dirty="0"/>
              <a:t>things</a:t>
            </a:r>
            <a:r>
              <a:rPr spc="-25" dirty="0"/>
              <a:t> </a:t>
            </a:r>
            <a:r>
              <a:rPr dirty="0"/>
              <a:t>you</a:t>
            </a:r>
            <a:r>
              <a:rPr spc="-30" dirty="0"/>
              <a:t> </a:t>
            </a:r>
            <a:r>
              <a:rPr dirty="0"/>
              <a:t>have</a:t>
            </a:r>
            <a:r>
              <a:rPr spc="-25" dirty="0"/>
              <a:t> </a:t>
            </a:r>
            <a:r>
              <a:rPr spc="-10" dirty="0"/>
              <a:t>done,</a:t>
            </a:r>
          </a:p>
          <a:p>
            <a:pPr marL="60325" algn="ctr">
              <a:lnSpc>
                <a:spcPct val="100000"/>
              </a:lnSpc>
              <a:spcBef>
                <a:spcPts val="750"/>
              </a:spcBef>
            </a:pPr>
            <a:r>
              <a:rPr dirty="0"/>
              <a:t>we</a:t>
            </a:r>
            <a:r>
              <a:rPr spc="-25" dirty="0"/>
              <a:t> </a:t>
            </a:r>
            <a:r>
              <a:rPr dirty="0"/>
              <a:t>remember</a:t>
            </a:r>
            <a:r>
              <a:rPr spc="-10" dirty="0"/>
              <a:t> </a:t>
            </a:r>
            <a:r>
              <a:rPr dirty="0"/>
              <a:t>those</a:t>
            </a:r>
            <a:r>
              <a:rPr spc="-15" dirty="0"/>
              <a:t> </a:t>
            </a:r>
            <a:r>
              <a:rPr dirty="0"/>
              <a:t>who</a:t>
            </a:r>
            <a:r>
              <a:rPr spc="-10" dirty="0"/>
              <a:t> </a:t>
            </a:r>
            <a:r>
              <a:rPr dirty="0"/>
              <a:t>don’t</a:t>
            </a:r>
            <a:r>
              <a:rPr spc="-15" dirty="0"/>
              <a:t> </a:t>
            </a:r>
            <a:r>
              <a:rPr dirty="0"/>
              <a:t>yet</a:t>
            </a:r>
            <a:r>
              <a:rPr spc="-15" dirty="0"/>
              <a:t> </a:t>
            </a:r>
            <a:r>
              <a:rPr dirty="0"/>
              <a:t>know</a:t>
            </a:r>
            <a:r>
              <a:rPr spc="-10" dirty="0"/>
              <a:t> </a:t>
            </a:r>
            <a:r>
              <a:rPr dirty="0"/>
              <a:t>about</a:t>
            </a:r>
            <a:r>
              <a:rPr spc="-15" dirty="0"/>
              <a:t> </a:t>
            </a:r>
            <a:r>
              <a:rPr spc="-20" dirty="0"/>
              <a:t>you.</a:t>
            </a:r>
          </a:p>
          <a:p>
            <a:pPr marL="1878330" marR="1811655" indent="191135">
              <a:lnSpc>
                <a:spcPct val="141700"/>
              </a:lnSpc>
            </a:pPr>
            <a:r>
              <a:rPr dirty="0"/>
              <a:t>We</a:t>
            </a:r>
            <a:r>
              <a:rPr spc="-50" dirty="0"/>
              <a:t> </a:t>
            </a:r>
            <a:r>
              <a:rPr dirty="0"/>
              <a:t>pray</a:t>
            </a:r>
            <a:r>
              <a:rPr spc="-45" dirty="0"/>
              <a:t> </a:t>
            </a:r>
            <a:r>
              <a:rPr dirty="0"/>
              <a:t>for</a:t>
            </a:r>
            <a:r>
              <a:rPr spc="-50" dirty="0"/>
              <a:t> </a:t>
            </a:r>
            <a:r>
              <a:rPr dirty="0"/>
              <a:t>children</a:t>
            </a:r>
            <a:r>
              <a:rPr spc="-45" dirty="0"/>
              <a:t> </a:t>
            </a:r>
            <a:r>
              <a:rPr spc="-10" dirty="0"/>
              <a:t>everywhere, </a:t>
            </a:r>
            <a:r>
              <a:rPr dirty="0"/>
              <a:t>that</a:t>
            </a:r>
            <a:r>
              <a:rPr spc="-25" dirty="0"/>
              <a:t> </a:t>
            </a:r>
            <a:r>
              <a:rPr dirty="0"/>
              <a:t>they</a:t>
            </a:r>
            <a:r>
              <a:rPr spc="-20" dirty="0"/>
              <a:t> </a:t>
            </a:r>
            <a:r>
              <a:rPr dirty="0"/>
              <a:t>may</a:t>
            </a:r>
            <a:r>
              <a:rPr spc="-20" dirty="0"/>
              <a:t> </a:t>
            </a:r>
            <a:r>
              <a:rPr dirty="0"/>
              <a:t>live</a:t>
            </a:r>
            <a:r>
              <a:rPr spc="-25" dirty="0"/>
              <a:t> </a:t>
            </a:r>
            <a:r>
              <a:rPr dirty="0"/>
              <a:t>in</a:t>
            </a:r>
            <a:r>
              <a:rPr spc="-25" dirty="0"/>
              <a:t> </a:t>
            </a:r>
            <a:r>
              <a:rPr dirty="0"/>
              <a:t>safety</a:t>
            </a:r>
            <a:r>
              <a:rPr spc="-20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spc="-10" dirty="0"/>
              <a:t>peace.</a:t>
            </a:r>
          </a:p>
          <a:p>
            <a:pPr marL="1024890" marR="958850" algn="ctr">
              <a:lnSpc>
                <a:spcPct val="141700"/>
              </a:lnSpc>
            </a:pPr>
            <a:r>
              <a:rPr dirty="0"/>
              <a:t>We</a:t>
            </a:r>
            <a:r>
              <a:rPr spc="-35" dirty="0"/>
              <a:t> </a:t>
            </a:r>
            <a:r>
              <a:rPr dirty="0"/>
              <a:t>pray</a:t>
            </a:r>
            <a:r>
              <a:rPr spc="-30" dirty="0"/>
              <a:t> </a:t>
            </a:r>
            <a:r>
              <a:rPr dirty="0"/>
              <a:t>for</a:t>
            </a:r>
            <a:r>
              <a:rPr spc="-35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children</a:t>
            </a:r>
            <a:r>
              <a:rPr spc="-30" dirty="0"/>
              <a:t> </a:t>
            </a:r>
            <a:r>
              <a:rPr dirty="0"/>
              <a:t>living</a:t>
            </a:r>
            <a:r>
              <a:rPr spc="-35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unsafe</a:t>
            </a:r>
            <a:r>
              <a:rPr spc="-30" dirty="0"/>
              <a:t> </a:t>
            </a:r>
            <a:r>
              <a:rPr dirty="0"/>
              <a:t>places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for</a:t>
            </a:r>
            <a:r>
              <a:rPr spc="-35" dirty="0"/>
              <a:t> </a:t>
            </a:r>
            <a:r>
              <a:rPr spc="-10" dirty="0"/>
              <a:t>those </a:t>
            </a:r>
            <a:r>
              <a:rPr dirty="0"/>
              <a:t>who</a:t>
            </a:r>
            <a:r>
              <a:rPr spc="-25" dirty="0"/>
              <a:t> </a:t>
            </a:r>
            <a:r>
              <a:rPr dirty="0"/>
              <a:t>don’t</a:t>
            </a:r>
            <a:r>
              <a:rPr spc="-20" dirty="0"/>
              <a:t> </a:t>
            </a:r>
            <a:r>
              <a:rPr dirty="0"/>
              <a:t>have</a:t>
            </a:r>
            <a:r>
              <a:rPr spc="-15" dirty="0"/>
              <a:t> </a:t>
            </a:r>
            <a:r>
              <a:rPr dirty="0"/>
              <a:t>enough</a:t>
            </a:r>
            <a:r>
              <a:rPr spc="-1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eat</a:t>
            </a:r>
            <a:r>
              <a:rPr spc="-15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spc="-10" dirty="0"/>
              <a:t>drink.</a:t>
            </a:r>
          </a:p>
          <a:p>
            <a:pPr marL="57785" algn="ctr">
              <a:lnSpc>
                <a:spcPct val="100000"/>
              </a:lnSpc>
              <a:spcBef>
                <a:spcPts val="750"/>
              </a:spcBef>
            </a:pPr>
            <a:r>
              <a:rPr dirty="0"/>
              <a:t>We</a:t>
            </a:r>
            <a:r>
              <a:rPr spc="-40" dirty="0"/>
              <a:t> </a:t>
            </a:r>
            <a:r>
              <a:rPr dirty="0"/>
              <a:t>pray</a:t>
            </a:r>
            <a:r>
              <a:rPr spc="-30" dirty="0"/>
              <a:t> </a:t>
            </a:r>
            <a:r>
              <a:rPr dirty="0"/>
              <a:t>too</a:t>
            </a:r>
            <a:r>
              <a:rPr spc="-30" dirty="0"/>
              <a:t> </a:t>
            </a:r>
            <a:r>
              <a:rPr dirty="0"/>
              <a:t>for</a:t>
            </a:r>
            <a:r>
              <a:rPr spc="-35" dirty="0"/>
              <a:t> </a:t>
            </a:r>
            <a:r>
              <a:rPr dirty="0"/>
              <a:t>those</a:t>
            </a:r>
            <a:r>
              <a:rPr spc="-30" dirty="0"/>
              <a:t> </a:t>
            </a:r>
            <a:r>
              <a:rPr dirty="0"/>
              <a:t>who</a:t>
            </a:r>
            <a:r>
              <a:rPr spc="-25" dirty="0"/>
              <a:t> </a:t>
            </a:r>
            <a:r>
              <a:rPr dirty="0"/>
              <a:t>are</a:t>
            </a:r>
            <a:r>
              <a:rPr spc="-30" dirty="0"/>
              <a:t> </a:t>
            </a:r>
            <a:r>
              <a:rPr dirty="0"/>
              <a:t>worried,</a:t>
            </a:r>
            <a:r>
              <a:rPr spc="-30" dirty="0"/>
              <a:t> </a:t>
            </a:r>
            <a:r>
              <a:rPr dirty="0"/>
              <a:t>lonely</a:t>
            </a:r>
            <a:r>
              <a:rPr spc="-35" dirty="0"/>
              <a:t> </a:t>
            </a:r>
            <a:r>
              <a:rPr dirty="0"/>
              <a:t>and</a:t>
            </a:r>
            <a:r>
              <a:rPr spc="-30" dirty="0"/>
              <a:t> </a:t>
            </a:r>
            <a:r>
              <a:rPr spc="-10" dirty="0"/>
              <a:t>scared.</a:t>
            </a:r>
          </a:p>
          <a:p>
            <a:pPr marL="801370" marR="734060" algn="ctr">
              <a:lnSpc>
                <a:spcPct val="141700"/>
              </a:lnSpc>
            </a:pPr>
            <a:r>
              <a:rPr dirty="0"/>
              <a:t>We</a:t>
            </a:r>
            <a:r>
              <a:rPr spc="-35" dirty="0"/>
              <a:t> </a:t>
            </a:r>
            <a:r>
              <a:rPr dirty="0"/>
              <a:t>thank</a:t>
            </a:r>
            <a:r>
              <a:rPr spc="-25" dirty="0"/>
              <a:t> </a:t>
            </a:r>
            <a:r>
              <a:rPr dirty="0"/>
              <a:t>you</a:t>
            </a:r>
            <a:r>
              <a:rPr spc="-30" dirty="0"/>
              <a:t> </a:t>
            </a:r>
            <a:r>
              <a:rPr dirty="0"/>
              <a:t>for</a:t>
            </a:r>
            <a:r>
              <a:rPr spc="-30" dirty="0"/>
              <a:t> </a:t>
            </a:r>
            <a:r>
              <a:rPr dirty="0"/>
              <a:t>all</a:t>
            </a:r>
            <a:r>
              <a:rPr spc="-3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people</a:t>
            </a:r>
            <a:r>
              <a:rPr spc="-30" dirty="0"/>
              <a:t> </a:t>
            </a:r>
            <a:r>
              <a:rPr dirty="0"/>
              <a:t>working</a:t>
            </a:r>
            <a:r>
              <a:rPr spc="-30" dirty="0"/>
              <a:t> </a:t>
            </a:r>
            <a:r>
              <a:rPr dirty="0"/>
              <a:t>together</a:t>
            </a:r>
            <a:r>
              <a:rPr spc="-25" dirty="0"/>
              <a:t> </a:t>
            </a:r>
            <a:r>
              <a:rPr dirty="0"/>
              <a:t>to</a:t>
            </a:r>
            <a:r>
              <a:rPr spc="-30" dirty="0"/>
              <a:t> </a:t>
            </a:r>
            <a:r>
              <a:rPr dirty="0"/>
              <a:t>help</a:t>
            </a:r>
            <a:r>
              <a:rPr spc="-25" dirty="0"/>
              <a:t> </a:t>
            </a:r>
            <a:r>
              <a:rPr spc="-10" dirty="0"/>
              <a:t>children, </a:t>
            </a:r>
            <a:r>
              <a:rPr dirty="0"/>
              <a:t>including</a:t>
            </a:r>
            <a:r>
              <a:rPr spc="-35" dirty="0"/>
              <a:t> </a:t>
            </a:r>
            <a:r>
              <a:rPr dirty="0"/>
              <a:t>St</a:t>
            </a:r>
            <a:r>
              <a:rPr spc="-20" dirty="0"/>
              <a:t> </a:t>
            </a:r>
            <a:r>
              <a:rPr spc="-10" dirty="0"/>
              <a:t>Andrew’s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spc="-10" dirty="0"/>
              <a:t>Children’s</a:t>
            </a:r>
            <a:r>
              <a:rPr spc="-20" dirty="0"/>
              <a:t> </a:t>
            </a:r>
            <a:r>
              <a:rPr spc="-10" dirty="0"/>
              <a:t>Society.</a:t>
            </a:r>
          </a:p>
          <a:p>
            <a:pPr marL="609600" marR="542925" algn="ctr">
              <a:lnSpc>
                <a:spcPct val="141700"/>
              </a:lnSpc>
            </a:pPr>
            <a:r>
              <a:rPr dirty="0"/>
              <a:t>This</a:t>
            </a:r>
            <a:r>
              <a:rPr spc="-40" dirty="0"/>
              <a:t> </a:t>
            </a:r>
            <a:r>
              <a:rPr dirty="0"/>
              <a:t>Christmas,</a:t>
            </a:r>
            <a:r>
              <a:rPr spc="-20" dirty="0"/>
              <a:t> </a:t>
            </a:r>
            <a:r>
              <a:rPr dirty="0"/>
              <a:t>we</a:t>
            </a:r>
            <a:r>
              <a:rPr spc="-25" dirty="0"/>
              <a:t> </a:t>
            </a:r>
            <a:r>
              <a:rPr dirty="0"/>
              <a:t>ask</a:t>
            </a:r>
            <a:r>
              <a:rPr spc="-25" dirty="0"/>
              <a:t> </a:t>
            </a:r>
            <a:r>
              <a:rPr dirty="0"/>
              <a:t>for</a:t>
            </a:r>
            <a:r>
              <a:rPr spc="-30" dirty="0"/>
              <a:t> </a:t>
            </a:r>
            <a:r>
              <a:rPr dirty="0"/>
              <a:t>your</a:t>
            </a:r>
            <a:r>
              <a:rPr spc="-25" dirty="0"/>
              <a:t> </a:t>
            </a:r>
            <a:r>
              <a:rPr dirty="0"/>
              <a:t>help</a:t>
            </a:r>
            <a:r>
              <a:rPr spc="-30" dirty="0"/>
              <a:t> </a:t>
            </a:r>
            <a:r>
              <a:rPr dirty="0"/>
              <a:t>so</a:t>
            </a:r>
            <a:r>
              <a:rPr spc="-25" dirty="0"/>
              <a:t> </a:t>
            </a:r>
            <a:r>
              <a:rPr dirty="0"/>
              <a:t>that</a:t>
            </a:r>
            <a:r>
              <a:rPr spc="-25" dirty="0"/>
              <a:t> </a:t>
            </a:r>
            <a:r>
              <a:rPr dirty="0"/>
              <a:t>this</a:t>
            </a:r>
            <a:r>
              <a:rPr spc="-20" dirty="0"/>
              <a:t> </a:t>
            </a:r>
            <a:r>
              <a:rPr dirty="0"/>
              <a:t>work</a:t>
            </a:r>
            <a:r>
              <a:rPr spc="-25" dirty="0"/>
              <a:t> </a:t>
            </a:r>
            <a:r>
              <a:rPr dirty="0"/>
              <a:t>gets</a:t>
            </a:r>
            <a:r>
              <a:rPr spc="-25" dirty="0"/>
              <a:t> </a:t>
            </a:r>
            <a:r>
              <a:rPr dirty="0"/>
              <a:t>stronger</a:t>
            </a:r>
            <a:r>
              <a:rPr spc="-20" dirty="0"/>
              <a:t> </a:t>
            </a:r>
            <a:r>
              <a:rPr spc="-25" dirty="0"/>
              <a:t>and </a:t>
            </a:r>
            <a:r>
              <a:rPr dirty="0"/>
              <a:t>we</a:t>
            </a:r>
            <a:r>
              <a:rPr spc="-25" dirty="0"/>
              <a:t> </a:t>
            </a:r>
            <a:r>
              <a:rPr dirty="0"/>
              <a:t>can</a:t>
            </a:r>
            <a:r>
              <a:rPr spc="-20" dirty="0"/>
              <a:t> </a:t>
            </a:r>
            <a:r>
              <a:rPr dirty="0"/>
              <a:t>help</a:t>
            </a:r>
            <a:r>
              <a:rPr spc="-20" dirty="0"/>
              <a:t> </a:t>
            </a:r>
            <a:r>
              <a:rPr dirty="0"/>
              <a:t>more</a:t>
            </a:r>
            <a:r>
              <a:rPr spc="-1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more</a:t>
            </a:r>
            <a:r>
              <a:rPr spc="-10" dirty="0"/>
              <a:t> children.</a:t>
            </a:r>
          </a:p>
          <a:p>
            <a:pPr marL="58419" algn="ctr">
              <a:lnSpc>
                <a:spcPct val="100000"/>
              </a:lnSpc>
              <a:spcBef>
                <a:spcPts val="750"/>
              </a:spcBef>
            </a:pPr>
            <a:r>
              <a:rPr dirty="0"/>
              <a:t>Through</a:t>
            </a:r>
            <a:r>
              <a:rPr spc="-30" dirty="0"/>
              <a:t> </a:t>
            </a:r>
            <a:r>
              <a:rPr dirty="0"/>
              <a:t>Jesus</a:t>
            </a:r>
            <a:r>
              <a:rPr spc="-25" dirty="0"/>
              <a:t> </a:t>
            </a:r>
            <a:r>
              <a:rPr dirty="0"/>
              <a:t>Christ</a:t>
            </a:r>
            <a:r>
              <a:rPr spc="-25" dirty="0"/>
              <a:t> </a:t>
            </a:r>
            <a:r>
              <a:rPr dirty="0"/>
              <a:t>our</a:t>
            </a:r>
            <a:r>
              <a:rPr spc="-25" dirty="0"/>
              <a:t> </a:t>
            </a:r>
            <a:r>
              <a:rPr spc="-20" dirty="0"/>
              <a:t>Lord.</a:t>
            </a:r>
          </a:p>
          <a:p>
            <a:pPr>
              <a:lnSpc>
                <a:spcPct val="100000"/>
              </a:lnSpc>
            </a:pPr>
            <a:endParaRPr sz="1200" dirty="0"/>
          </a:p>
          <a:p>
            <a:pPr marL="59055" algn="ctr">
              <a:lnSpc>
                <a:spcPct val="100000"/>
              </a:lnSpc>
            </a:pPr>
            <a:r>
              <a:rPr sz="2200" b="1" spc="-20" dirty="0">
                <a:latin typeface="Calibri"/>
                <a:cs typeface="Calibri"/>
              </a:rPr>
              <a:t>Amen</a:t>
            </a:r>
            <a:endParaRPr sz="2200" dirty="0">
              <a:latin typeface="Calibri"/>
              <a:cs typeface="Calibri"/>
            </a:endParaRPr>
          </a:p>
          <a:p>
            <a:pPr marL="3175" algn="ctr">
              <a:lnSpc>
                <a:spcPct val="100000"/>
              </a:lnSpc>
              <a:spcBef>
                <a:spcPts val="1720"/>
              </a:spcBef>
            </a:pPr>
            <a:r>
              <a:rPr sz="2600" b="1" dirty="0">
                <a:solidFill>
                  <a:srgbClr val="FFFFFF"/>
                </a:solidFill>
                <a:latin typeface="Comic Sans MS"/>
                <a:cs typeface="Comic Sans MS"/>
              </a:rPr>
              <a:t>CAMPAIGN</a:t>
            </a:r>
            <a:r>
              <a:rPr sz="2600"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600" b="1" dirty="0">
                <a:solidFill>
                  <a:srgbClr val="FFFFFF"/>
                </a:solidFill>
                <a:latin typeface="Comic Sans MS"/>
                <a:cs typeface="Comic Sans MS"/>
              </a:rPr>
              <a:t>FOR</a:t>
            </a:r>
            <a:r>
              <a:rPr sz="2600"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600" b="1" dirty="0">
                <a:solidFill>
                  <a:srgbClr val="FFFFFF"/>
                </a:solidFill>
                <a:latin typeface="Comic Sans MS"/>
                <a:cs typeface="Comic Sans MS"/>
              </a:rPr>
              <a:t>CHANGE</a:t>
            </a:r>
            <a:r>
              <a:rPr sz="2600"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600" b="1" dirty="0">
                <a:solidFill>
                  <a:srgbClr val="FFFFFF"/>
                </a:solidFill>
                <a:latin typeface="Comic Sans MS"/>
                <a:cs typeface="Comic Sans MS"/>
              </a:rPr>
              <a:t>IN</a:t>
            </a:r>
            <a:r>
              <a:rPr sz="2600"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600" b="1" spc="-20" dirty="0">
                <a:solidFill>
                  <a:srgbClr val="FFFFFF"/>
                </a:solidFill>
                <a:latin typeface="Comic Sans MS"/>
                <a:cs typeface="Comic Sans MS"/>
              </a:rPr>
              <a:t>2023</a:t>
            </a:r>
            <a:endParaRPr sz="2600" dirty="0">
              <a:latin typeface="Comic Sans MS"/>
              <a:cs typeface="Comic Sans MS"/>
            </a:endParaRPr>
          </a:p>
          <a:p>
            <a:pPr marL="12065" marR="5080" indent="3810" algn="ctr">
              <a:lnSpc>
                <a:spcPct val="100000"/>
              </a:lnSpc>
              <a:spcBef>
                <a:spcPts val="280"/>
              </a:spcBef>
            </a:pP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Become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Children’s</a:t>
            </a:r>
            <a:r>
              <a:rPr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Society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campaigner</a:t>
            </a:r>
            <a:r>
              <a:rPr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in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2023.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Find</a:t>
            </a:r>
            <a:r>
              <a:rPr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out</a:t>
            </a:r>
            <a:r>
              <a:rPr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how</a:t>
            </a:r>
            <a:r>
              <a:rPr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spc="-25" dirty="0">
                <a:solidFill>
                  <a:srgbClr val="FFFFFF"/>
                </a:solidFill>
                <a:latin typeface="Comic Sans MS"/>
                <a:cs typeface="Comic Sans MS"/>
              </a:rPr>
              <a:t>by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following</a:t>
            </a:r>
            <a:r>
              <a:rPr b="1" spc="-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this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link: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spc="-10" dirty="0">
                <a:solidFill>
                  <a:srgbClr val="FFFFFF"/>
                </a:solidFill>
                <a:latin typeface="Comic Sans MS"/>
                <a:cs typeface="Comic Sans MS"/>
              </a:rPr>
              <a:t>bit.ly/tcs-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campaign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(please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note</a:t>
            </a:r>
            <a:r>
              <a:rPr b="1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it’s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case-</a:t>
            </a:r>
            <a:r>
              <a:rPr b="1" spc="-10" dirty="0">
                <a:solidFill>
                  <a:srgbClr val="FFFFFF"/>
                </a:solidFill>
                <a:latin typeface="Comic Sans MS"/>
                <a:cs typeface="Comic Sans MS"/>
              </a:rPr>
              <a:t>sensitive!)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D366F9-59C9-F7F6-B59F-60BF86E4C29C}"/>
              </a:ext>
            </a:extLst>
          </p:cNvPr>
          <p:cNvSpPr txBox="1"/>
          <p:nvPr/>
        </p:nvSpPr>
        <p:spPr>
          <a:xfrm>
            <a:off x="452914" y="9928800"/>
            <a:ext cx="2270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[Insert your Church logo here]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529</Words>
  <Application>Microsoft Office PowerPoint</Application>
  <PresentationFormat>Custom</PresentationFormat>
  <Paragraphs>86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Advent Challenge</vt:lpstr>
      <vt:lpstr>A Christmas prayer for the work of The Children’s Society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Advent Challenge</dc:title>
  <dc:creator>Nicky</dc:creator>
  <cp:lastModifiedBy>Nicola West</cp:lastModifiedBy>
  <cp:revision>1</cp:revision>
  <dcterms:created xsi:type="dcterms:W3CDTF">2022-10-29T12:12:54Z</dcterms:created>
  <dcterms:modified xsi:type="dcterms:W3CDTF">2022-10-29T12:26:18Z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2022-10-29T00:00:00Z</vt:filetime>
  </property>
  <property fmtid="{D5CDD505-2E9C-101B-9397-08002B2CF9AE}" pid="3" name="Creator">
    <vt:lpwstr>Adobe InDesign 18.0 (Windows)</vt:lpwstr>
  </property>
  <property fmtid="{D5CDD505-2E9C-101B-9397-08002B2CF9AE}" pid="4" name="LastSaved">
    <vt:filetime>2022-10-29T00:00:00Z</vt:filetime>
  </property>
  <property fmtid="{D5CDD505-2E9C-101B-9397-08002B2CF9AE}" pid="5" name="Producer">
    <vt:lpwstr>Adobe PDF Library 17.0</vt:lpwstr>
  </property>
</Properties>
</file>