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8" r:id="rId3"/>
    <p:sldId id="259" r:id="rId4"/>
    <p:sldId id="260" r:id="rId5"/>
    <p:sldId id="268" r:id="rId6"/>
    <p:sldId id="270" r:id="rId7"/>
    <p:sldId id="271" r:id="rId8"/>
    <p:sldId id="272" r:id="rId9"/>
    <p:sldId id="273" r:id="rId10"/>
    <p:sldId id="269" r:id="rId11"/>
    <p:sldId id="262" r:id="rId12"/>
    <p:sldId id="267" r:id="rId13"/>
    <p:sldId id="274" r:id="rId14"/>
    <p:sldId id="275" r:id="rId15"/>
    <p:sldId id="2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04FB4-3CE2-4E29-9002-7E06EB80D849}" v="30" dt="2024-12-13T16:42:01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Coulson" userId="fcb21ed6-b519-41dc-b424-5618ec5bb479" providerId="ADAL" clId="{94804FB4-3CE2-4E29-9002-7E06EB80D849}"/>
    <pc:docChg chg="custSel modSld sldOrd">
      <pc:chgData name="Jemma Coulson" userId="fcb21ed6-b519-41dc-b424-5618ec5bb479" providerId="ADAL" clId="{94804FB4-3CE2-4E29-9002-7E06EB80D849}" dt="2024-12-17T13:56:42.611" v="65" actId="6549"/>
      <pc:docMkLst>
        <pc:docMk/>
      </pc:docMkLst>
      <pc:sldChg chg="modSp mod">
        <pc:chgData name="Jemma Coulson" userId="fcb21ed6-b519-41dc-b424-5618ec5bb479" providerId="ADAL" clId="{94804FB4-3CE2-4E29-9002-7E06EB80D849}" dt="2024-12-13T16:37:10.305" v="5" actId="1076"/>
        <pc:sldMkLst>
          <pc:docMk/>
          <pc:sldMk cId="3612786988" sldId="258"/>
        </pc:sldMkLst>
        <pc:spChg chg="mod">
          <ac:chgData name="Jemma Coulson" userId="fcb21ed6-b519-41dc-b424-5618ec5bb479" providerId="ADAL" clId="{94804FB4-3CE2-4E29-9002-7E06EB80D849}" dt="2024-12-13T16:37:10.305" v="5" actId="1076"/>
          <ac:spMkLst>
            <pc:docMk/>
            <pc:sldMk cId="3612786988" sldId="258"/>
            <ac:spMk id="5" creationId="{00000000-0000-0000-0000-000000000000}"/>
          </ac:spMkLst>
        </pc:spChg>
      </pc:sldChg>
      <pc:sldChg chg="modSp mod modAnim">
        <pc:chgData name="Jemma Coulson" userId="fcb21ed6-b519-41dc-b424-5618ec5bb479" providerId="ADAL" clId="{94804FB4-3CE2-4E29-9002-7E06EB80D849}" dt="2024-12-13T16:37:59.466" v="19"/>
        <pc:sldMkLst>
          <pc:docMk/>
          <pc:sldMk cId="3326972925" sldId="259"/>
        </pc:sldMkLst>
        <pc:spChg chg="mod">
          <ac:chgData name="Jemma Coulson" userId="fcb21ed6-b519-41dc-b424-5618ec5bb479" providerId="ADAL" clId="{94804FB4-3CE2-4E29-9002-7E06EB80D849}" dt="2024-12-13T16:37:21.795" v="14" actId="6549"/>
          <ac:spMkLst>
            <pc:docMk/>
            <pc:sldMk cId="3326972925" sldId="259"/>
            <ac:spMk id="5" creationId="{00000000-0000-0000-0000-000000000000}"/>
          </ac:spMkLst>
        </pc:spChg>
      </pc:sldChg>
      <pc:sldChg chg="modSp mod modAnim">
        <pc:chgData name="Jemma Coulson" userId="fcb21ed6-b519-41dc-b424-5618ec5bb479" providerId="ADAL" clId="{94804FB4-3CE2-4E29-9002-7E06EB80D849}" dt="2024-12-13T16:38:41.647" v="29"/>
        <pc:sldMkLst>
          <pc:docMk/>
          <pc:sldMk cId="4150315418" sldId="260"/>
        </pc:sldMkLst>
        <pc:spChg chg="mod">
          <ac:chgData name="Jemma Coulson" userId="fcb21ed6-b519-41dc-b424-5618ec5bb479" providerId="ADAL" clId="{94804FB4-3CE2-4E29-9002-7E06EB80D849}" dt="2024-12-13T16:38:14.623" v="25" actId="403"/>
          <ac:spMkLst>
            <pc:docMk/>
            <pc:sldMk cId="4150315418" sldId="260"/>
            <ac:spMk id="6" creationId="{00000000-0000-0000-0000-000000000000}"/>
          </ac:spMkLst>
        </pc:spChg>
      </pc:sldChg>
      <pc:sldChg chg="modSp mod">
        <pc:chgData name="Jemma Coulson" userId="fcb21ed6-b519-41dc-b424-5618ec5bb479" providerId="ADAL" clId="{94804FB4-3CE2-4E29-9002-7E06EB80D849}" dt="2024-12-17T13:56:42.611" v="65" actId="6549"/>
        <pc:sldMkLst>
          <pc:docMk/>
          <pc:sldMk cId="737013871" sldId="262"/>
        </pc:sldMkLst>
        <pc:spChg chg="mod">
          <ac:chgData name="Jemma Coulson" userId="fcb21ed6-b519-41dc-b424-5618ec5bb479" providerId="ADAL" clId="{94804FB4-3CE2-4E29-9002-7E06EB80D849}" dt="2024-12-17T13:56:42.611" v="65" actId="6549"/>
          <ac:spMkLst>
            <pc:docMk/>
            <pc:sldMk cId="737013871" sldId="262"/>
            <ac:spMk id="3" creationId="{00000000-0000-0000-0000-000000000000}"/>
          </ac:spMkLst>
        </pc:spChg>
      </pc:sldChg>
      <pc:sldChg chg="modSp mod">
        <pc:chgData name="Jemma Coulson" userId="fcb21ed6-b519-41dc-b424-5618ec5bb479" providerId="ADAL" clId="{94804FB4-3CE2-4E29-9002-7E06EB80D849}" dt="2024-12-17T10:52:02.492" v="63" actId="20577"/>
        <pc:sldMkLst>
          <pc:docMk/>
          <pc:sldMk cId="3921395066" sldId="266"/>
        </pc:sldMkLst>
        <pc:spChg chg="mod">
          <ac:chgData name="Jemma Coulson" userId="fcb21ed6-b519-41dc-b424-5618ec5bb479" providerId="ADAL" clId="{94804FB4-3CE2-4E29-9002-7E06EB80D849}" dt="2024-12-17T10:52:02.492" v="63" actId="20577"/>
          <ac:spMkLst>
            <pc:docMk/>
            <pc:sldMk cId="3921395066" sldId="266"/>
            <ac:spMk id="4" creationId="{4A5B0BF3-D8AD-0C30-A90D-F8E9CA26386F}"/>
          </ac:spMkLst>
        </pc:spChg>
      </pc:sldChg>
      <pc:sldChg chg="modAnim">
        <pc:chgData name="Jemma Coulson" userId="fcb21ed6-b519-41dc-b424-5618ec5bb479" providerId="ADAL" clId="{94804FB4-3CE2-4E29-9002-7E06EB80D849}" dt="2024-12-13T16:42:01.662" v="52"/>
        <pc:sldMkLst>
          <pc:docMk/>
          <pc:sldMk cId="3433777998" sldId="267"/>
        </pc:sldMkLst>
      </pc:sldChg>
      <pc:sldChg chg="modAnim">
        <pc:chgData name="Jemma Coulson" userId="fcb21ed6-b519-41dc-b424-5618ec5bb479" providerId="ADAL" clId="{94804FB4-3CE2-4E29-9002-7E06EB80D849}" dt="2024-12-13T16:39:15.604" v="32"/>
        <pc:sldMkLst>
          <pc:docMk/>
          <pc:sldMk cId="3946052925" sldId="268"/>
        </pc:sldMkLst>
      </pc:sldChg>
      <pc:sldChg chg="modSp mod">
        <pc:chgData name="Jemma Coulson" userId="fcb21ed6-b519-41dc-b424-5618ec5bb479" providerId="ADAL" clId="{94804FB4-3CE2-4E29-9002-7E06EB80D849}" dt="2024-12-13T16:36:51.222" v="2" actId="1076"/>
        <pc:sldMkLst>
          <pc:docMk/>
          <pc:sldMk cId="334666091" sldId="269"/>
        </pc:sldMkLst>
        <pc:spChg chg="mod">
          <ac:chgData name="Jemma Coulson" userId="fcb21ed6-b519-41dc-b424-5618ec5bb479" providerId="ADAL" clId="{94804FB4-3CE2-4E29-9002-7E06EB80D849}" dt="2024-12-13T16:36:51.222" v="2" actId="1076"/>
          <ac:spMkLst>
            <pc:docMk/>
            <pc:sldMk cId="334666091" sldId="269"/>
            <ac:spMk id="2" creationId="{00D671A1-F49A-A1C1-A6E2-37A01FDA05D6}"/>
          </ac:spMkLst>
        </pc:spChg>
        <pc:picChg chg="mod">
          <ac:chgData name="Jemma Coulson" userId="fcb21ed6-b519-41dc-b424-5618ec5bb479" providerId="ADAL" clId="{94804FB4-3CE2-4E29-9002-7E06EB80D849}" dt="2024-12-13T16:36:47.299" v="1" actId="1076"/>
          <ac:picMkLst>
            <pc:docMk/>
            <pc:sldMk cId="334666091" sldId="269"/>
            <ac:picMk id="4" creationId="{302F1F1A-7506-8289-9F08-2F9B38E343CB}"/>
          </ac:picMkLst>
        </pc:picChg>
      </pc:sldChg>
      <pc:sldChg chg="modAnim">
        <pc:chgData name="Jemma Coulson" userId="fcb21ed6-b519-41dc-b424-5618ec5bb479" providerId="ADAL" clId="{94804FB4-3CE2-4E29-9002-7E06EB80D849}" dt="2024-12-13T16:40:20.223" v="39"/>
        <pc:sldMkLst>
          <pc:docMk/>
          <pc:sldMk cId="4069231938" sldId="270"/>
        </pc:sldMkLst>
      </pc:sldChg>
      <pc:sldChg chg="modAnim">
        <pc:chgData name="Jemma Coulson" userId="fcb21ed6-b519-41dc-b424-5618ec5bb479" providerId="ADAL" clId="{94804FB4-3CE2-4E29-9002-7E06EB80D849}" dt="2024-12-13T16:40:30.647" v="40"/>
        <pc:sldMkLst>
          <pc:docMk/>
          <pc:sldMk cId="2244353273" sldId="272"/>
        </pc:sldMkLst>
      </pc:sldChg>
      <pc:sldChg chg="modAnim">
        <pc:chgData name="Jemma Coulson" userId="fcb21ed6-b519-41dc-b424-5618ec5bb479" providerId="ADAL" clId="{94804FB4-3CE2-4E29-9002-7E06EB80D849}" dt="2024-12-13T16:41:12.116" v="47"/>
        <pc:sldMkLst>
          <pc:docMk/>
          <pc:sldMk cId="3813562082" sldId="273"/>
        </pc:sldMkLst>
      </pc:sldChg>
      <pc:sldChg chg="ord">
        <pc:chgData name="Jemma Coulson" userId="fcb21ed6-b519-41dc-b424-5618ec5bb479" providerId="ADAL" clId="{94804FB4-3CE2-4E29-9002-7E06EB80D849}" dt="2024-12-13T16:41:39.203" v="49"/>
        <pc:sldMkLst>
          <pc:docMk/>
          <pc:sldMk cId="4060311916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16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70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1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47BE-97DD-4B07-9290-8B9C0199DDE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F635D1-D2DD-4DA7-905B-FFF34E37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ofqqkkCrNY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jmTLwKE3GY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ofqqkkCrNY?feature=oembed" TargetMode="Externa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dricm.wordpress.com/2021/10/26/mark-1046-52-oct-24-2021-gospel-30th-sunday-of-ordinary-time-year-b-reflection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Good Morning – Bishop’s Lent Challenge – Week 1</a:t>
            </a:r>
          </a:p>
        </p:txBody>
      </p:sp>
      <p:pic>
        <p:nvPicPr>
          <p:cNvPr id="9" name="Online Media 8" title="Sunday is Coming  (Lyrics)  Phil Wickham  Moving Easter song">
            <a:hlinkClick r:id="" action="ppaction://media"/>
            <a:extLst>
              <a:ext uri="{FF2B5EF4-FFF2-40B4-BE49-F238E27FC236}">
                <a16:creationId xmlns:a16="http://schemas.microsoft.com/office/drawing/2014/main" id="{F51C3548-27FA-D211-F4BB-0C9FE42CA0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126843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92128-F92B-A6A5-4C33-C3366D0F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D671A1-F49A-A1C1-A6E2-37A01FDA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68" y="5603330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Choral Worship</a:t>
            </a:r>
          </a:p>
        </p:txBody>
      </p:sp>
      <p:pic>
        <p:nvPicPr>
          <p:cNvPr id="4" name="Online Media 3" title="Jesus Is The Healer - IDMC Kids Church Worship Dance Music Video">
            <a:hlinkClick r:id="" action="ppaction://media"/>
            <a:extLst>
              <a:ext uri="{FF2B5EF4-FFF2-40B4-BE49-F238E27FC236}">
                <a16:creationId xmlns:a16="http://schemas.microsoft.com/office/drawing/2014/main" id="{302F1F1A-7506-8289-9F08-2F9B38E343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7956" y="821364"/>
            <a:ext cx="8183385" cy="46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yond Survivor - The Wounded Warrior Blog: A Blue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0" y="-69014"/>
            <a:ext cx="12334462" cy="6927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9" y="7343"/>
            <a:ext cx="1205285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XCCW Joined 1a" panose="03050602040000000000" pitchFamily="66" charset="0"/>
              </a:rPr>
              <a:t>I invite you to 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Pray </a:t>
            </a:r>
            <a:r>
              <a:rPr lang="en-GB" sz="3600" dirty="0">
                <a:latin typeface="XCCW Joined 1a" panose="03050602040000000000" pitchFamily="66" charset="0"/>
              </a:rPr>
              <a:t>with me.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want to make it your prayer, please find your quiet place</a:t>
            </a:r>
            <a:r>
              <a:rPr lang="en-GB" sz="3600">
                <a:latin typeface="XCCW Joined 1a" panose="03050602040000000000" pitchFamily="66" charset="0"/>
              </a:rPr>
              <a:t>, read out loud or ask a grown up to help and say </a:t>
            </a:r>
          </a:p>
          <a:p>
            <a:pPr algn="ctr"/>
            <a:r>
              <a:rPr lang="en-GB" sz="800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Amen </a:t>
            </a:r>
            <a:r>
              <a:rPr lang="en-GB" sz="3600" dirty="0">
                <a:latin typeface="XCCW Joined 1a" panose="03050602040000000000" pitchFamily="66" charset="0"/>
              </a:rPr>
              <a:t>at the end.</a:t>
            </a:r>
            <a:endParaRPr lang="en-GB" sz="80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GB" sz="3600" dirty="0">
                <a:latin typeface="XCCW Joined 1a" panose="03050602040000000000" pitchFamily="66" charset="0"/>
              </a:rPr>
              <a:t>If you choose to take a moment to reflect, I invite you to think about</a:t>
            </a:r>
          </a:p>
          <a:p>
            <a:pPr algn="ctr"/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Helping someone in need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1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25BAB-E5A4-9602-946B-4DA6343DE6EF}"/>
              </a:ext>
            </a:extLst>
          </p:cNvPr>
          <p:cNvSpPr txBox="1"/>
          <p:nvPr/>
        </p:nvSpPr>
        <p:spPr>
          <a:xfrm>
            <a:off x="-927953" y="-110837"/>
            <a:ext cx="1205285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Dear God,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Help us to place our faith and trust in you,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Knowing that you are with us.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Help us to behave in the way Jesus showed us,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Make us strong to ask ‘What do you want me to do?’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Help us to act with compassion,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And show love for those around us who need help.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XCCW Joined 1a" panose="03050602040000000000" pitchFamily="66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Lord in your mercy,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Hear our prayer,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XCCW Joined 1a" panose="03050602040000000000" pitchFamily="66" charset="0"/>
              </a:rPr>
              <a:t>Amen</a:t>
            </a:r>
            <a:endParaRPr lang="en-GB" sz="1000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DF625-6343-590B-A660-24A91E7F2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B4FC67E-C533-27E5-4401-B6B06E09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9F0807D-7FAB-9AD2-7868-734AFDC00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E45797-DEE4-6815-32BE-59DBB3BD9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28CACA-FE91-FBFD-B8F3-3FFC3340A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6AF28D83-C7FA-19CB-5F73-995646713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3E1D15E0-43E7-3ED1-8DF4-8F338AA93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CDC38811-157E-F417-2E41-6677FA965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3920139E-DE40-1307-2D42-3AE2D7629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576522E8-6160-9319-BB2D-5F2B15805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855F9C9-750A-1426-2DDE-5FD357FE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6FEAD-0164-1CBD-AF15-60D3FC40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51"/>
            <a:ext cx="12192000" cy="619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in a room with a stone wall and a light shining through the window&#10;&#10;Description automatically generated">
            <a:extLst>
              <a:ext uri="{FF2B5EF4-FFF2-40B4-BE49-F238E27FC236}">
                <a16:creationId xmlns:a16="http://schemas.microsoft.com/office/drawing/2014/main" id="{F423FCD2-71D3-E6E9-9C9F-AFBF04502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2" b="19928"/>
          <a:stretch/>
        </p:blipFill>
        <p:spPr bwMode="auto">
          <a:xfrm>
            <a:off x="33347" y="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5B0BF3-D8AD-0C30-A90D-F8E9CA26386F}"/>
              </a:ext>
            </a:extLst>
          </p:cNvPr>
          <p:cNvSpPr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+mj-ea"/>
                <a:cs typeface="+mj-cs"/>
              </a:rPr>
              <a:t>Go in peace – Bishop’s Lent Challenge</a:t>
            </a:r>
          </a:p>
        </p:txBody>
      </p:sp>
      <p:pic>
        <p:nvPicPr>
          <p:cNvPr id="9" name="Online Media 8" title="Sunday is Coming  (Lyrics)  Phil Wickham  Moving Easter song">
            <a:hlinkClick r:id="" action="ppaction://media"/>
            <a:extLst>
              <a:ext uri="{FF2B5EF4-FFF2-40B4-BE49-F238E27FC236}">
                <a16:creationId xmlns:a16="http://schemas.microsoft.com/office/drawing/2014/main" id="{F51C3548-27FA-D211-F4BB-0C9FE42CA0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2126843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photo Trust Faith &lt;strong&gt;Pray&lt;/strong&gt; God Cross Light Hand Religion ...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 Wave Mo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31" y="1798983"/>
            <a:ext cx="6562669" cy="505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09368" y="675006"/>
            <a:ext cx="1142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venir Next LT Pro" panose="020B0504020202020204" pitchFamily="34" charset="0"/>
              </a:rPr>
              <a:t>Worship Leader Wave!</a:t>
            </a:r>
          </a:p>
        </p:txBody>
      </p:sp>
    </p:spTree>
    <p:extLst>
      <p:ext uri="{BB962C8B-B14F-4D97-AF65-F5344CB8AC3E}">
        <p14:creationId xmlns:p14="http://schemas.microsoft.com/office/powerpoint/2010/main" val="361278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venir Next LT Pro" panose="020B0504020202020204" pitchFamily="34" charset="0"/>
                <a:ea typeface="+mj-ea"/>
                <a:cs typeface="+mj-cs"/>
              </a:rPr>
              <a:t>Worship Leader Welcome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open the </a:t>
            </a:r>
            <a:r>
              <a:rPr lang="en-US" sz="2200" b="1" u="sng" dirty="0">
                <a:latin typeface="Avenir Next LT Pro" panose="020B0504020202020204" pitchFamily="34" charset="0"/>
              </a:rPr>
              <a:t>Bible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God the Father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place the </a:t>
            </a:r>
            <a:r>
              <a:rPr lang="en-US" sz="2200" b="1" u="sng" dirty="0">
                <a:latin typeface="Avenir Next LT Pro" panose="020B0504020202020204" pitchFamily="34" charset="0"/>
              </a:rPr>
              <a:t>Cross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Jesus his 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Next LT Pro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Next LT Pro" panose="020B0504020202020204" pitchFamily="34" charset="0"/>
              </a:rPr>
              <a:t>We light the </a:t>
            </a:r>
            <a:r>
              <a:rPr lang="en-US" sz="2200" b="1" u="sng" dirty="0">
                <a:latin typeface="Avenir Next LT Pro" panose="020B0504020202020204" pitchFamily="34" charset="0"/>
              </a:rPr>
              <a:t>Candle</a:t>
            </a:r>
            <a:r>
              <a:rPr lang="en-US" sz="2200" dirty="0">
                <a:latin typeface="Avenir Next LT Pro" panose="020B0504020202020204" pitchFamily="34" charset="0"/>
              </a:rPr>
              <a:t> as we think about … The Holy Spirit</a:t>
            </a:r>
          </a:p>
        </p:txBody>
      </p:sp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4402FB92-5943-70FB-AC26-E2CBCDA4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371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6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64" name="Isosceles Triangle 106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6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6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6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68" name="Isosceles Triangle 106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69" name="Isosceles Triangle 106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27390" y="347529"/>
            <a:ext cx="4752778" cy="1619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Worship Leader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  <a:latin typeface="Avenir Next LT Pro" panose="020B0504020202020204" pitchFamily="34" charset="0"/>
                <a:ea typeface="+mj-ea"/>
                <a:cs typeface="+mj-cs"/>
              </a:rPr>
              <a:t>Greeting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9926" y="2474913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Lead: Jesus’ hands were kind hands…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Response: Doing good to all</a:t>
            </a:r>
          </a:p>
        </p:txBody>
      </p:sp>
      <p:pic>
        <p:nvPicPr>
          <p:cNvPr id="1026" name="Picture 2" descr="A hand reaching out over wa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r="24125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Isosceles Triangle 106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7BF30D-B943-94C3-B5B7-AD5D1CD67648}"/>
              </a:ext>
            </a:extLst>
          </p:cNvPr>
          <p:cNvSpPr txBox="1"/>
          <p:nvPr/>
        </p:nvSpPr>
        <p:spPr>
          <a:xfrm>
            <a:off x="4003057" y="720437"/>
            <a:ext cx="7674219" cy="55092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Jesus was an amazing man.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had been waiting hundreds of years for God to send someone to save them. God’s people had suffered at the hands of their enemies.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Sassoon Infant St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wanted someone who could free them, who could guide them back to God, who could do special things and who would bring peace to the world. </a:t>
            </a:r>
            <a:endParaRPr lang="en-GB" sz="3200" dirty="0"/>
          </a:p>
        </p:txBody>
      </p:sp>
      <p:pic>
        <p:nvPicPr>
          <p:cNvPr id="1026" name="Picture 2" descr="time, hour, interface, sand, Clock, waiting, Wait icon">
            <a:extLst>
              <a:ext uri="{FF2B5EF4-FFF2-40B4-BE49-F238E27FC236}">
                <a16:creationId xmlns:a16="http://schemas.microsoft.com/office/drawing/2014/main" id="{CFCE8F9E-FD26-C560-5327-E5F50BD4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0" y="1796706"/>
            <a:ext cx="3256119" cy="325611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4605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D84942-47C8-DB1B-B7CC-CB8002D60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ro Male outline">
            <a:extLst>
              <a:ext uri="{FF2B5EF4-FFF2-40B4-BE49-F238E27FC236}">
                <a16:creationId xmlns:a16="http://schemas.microsoft.com/office/drawing/2014/main" id="{3529898A-2F4A-67CF-CA8E-AA4B15D4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9371F6-A77A-C87B-D120-09029C039566}"/>
              </a:ext>
            </a:extLst>
          </p:cNvPr>
          <p:cNvSpPr txBox="1"/>
          <p:nvPr/>
        </p:nvSpPr>
        <p:spPr>
          <a:xfrm>
            <a:off x="6989872" y="267855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Many people thought Jesus was indeed the man to do this.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They believed he was the Messiah, the one they had been waiting for. </a:t>
            </a:r>
          </a:p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Some believed he was more than that, some believed he was the Son of God.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FA294-E2F0-CFF2-ADC1-59F540E0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39" name="Picture 38" descr="Hand reaching out to sun">
            <a:extLst>
              <a:ext uri="{FF2B5EF4-FFF2-40B4-BE49-F238E27FC236}">
                <a16:creationId xmlns:a16="http://schemas.microsoft.com/office/drawing/2014/main" id="{4DEF5D3D-A188-5223-3AC5-6620BE61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53" r="12941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E684FCA-5F9F-A73A-6924-F14ABCE9AB6E}"/>
              </a:ext>
            </a:extLst>
          </p:cNvPr>
          <p:cNvSpPr txBox="1"/>
          <p:nvPr/>
        </p:nvSpPr>
        <p:spPr>
          <a:xfrm>
            <a:off x="5380563" y="251210"/>
            <a:ext cx="3887839" cy="59285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Through the gospels, we hear of Jesus performing miracles. He showed himself as someone who could do extraordinary things.</a:t>
            </a:r>
            <a:endParaRPr lang="en-US" sz="4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10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7DF5F-4A64-9F49-9CFB-6BA87BF10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3A7E8D1-302A-8EEE-5D0A-D9376EA3C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E3CB9DD-4538-5A0F-B619-39A989B1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B6EB1-ABB0-0506-A919-F64DCAFB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AF03F5A-1F51-317C-14B2-7AB9F3F08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F790952D-9148-6838-5B01-3A4325E83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29BA4460-8C81-091A-F25E-0D4D30102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154BB43D-3DE6-FE80-C9F5-35B63B162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FF12A8A8-F55E-FB28-512C-349FB3CFE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73DB1BF6-AA09-9C63-DD09-D9FC608F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E24D569-7700-0FA2-CC02-D1A002F13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4F6DE6-56ED-D94A-B000-4C04C9B8372F}"/>
              </a:ext>
            </a:extLst>
          </p:cNvPr>
          <p:cNvSpPr txBox="1"/>
          <p:nvPr/>
        </p:nvSpPr>
        <p:spPr>
          <a:xfrm>
            <a:off x="6989872" y="267855"/>
            <a:ext cx="4982613" cy="6363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u="sng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Mark 10:46-52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BARTIMAUEUS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CROWD OF PEOPLE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DISCIPLES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85F027-24D3-7AB3-110E-21A9E62A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5" y="1618303"/>
            <a:ext cx="4347482" cy="39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08E3E-5D00-2C33-7198-FBA222C3454A}"/>
              </a:ext>
            </a:extLst>
          </p:cNvPr>
          <p:cNvSpPr txBox="1"/>
          <p:nvPr/>
        </p:nvSpPr>
        <p:spPr>
          <a:xfrm>
            <a:off x="1257167" y="5417280"/>
            <a:ext cx="248796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dirty="0"/>
              <a:t> </a:t>
            </a:r>
            <a:r>
              <a:rPr lang="en-GB" sz="1050" dirty="0">
                <a:hlinkClick r:id="rId3"/>
              </a:rPr>
              <a:t>https://godricm.wordpress.com/2021/10/26/mark-1046-52-oct-24-2021-gospel-30th-sunday-of-ordinary-time-year-b-reflections/</a:t>
            </a:r>
            <a:r>
              <a:rPr lang="en-GB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35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AB3C01-A829-E3E2-7158-F438F742E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536939-3E35-8D43-69A6-8F9D84490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A66865F-C5EF-DD93-BD95-7D458F9CA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F28E854-86C7-7D4E-6568-8BF47B723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104DB8B3-5F3F-C671-8BA2-C12B4B14F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9D7DEF50-5D6E-1F0C-8176-A9E248A66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BF73CF3-B991-44A4-98AF-1E4082C52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221FE8CF-31F5-9D55-0056-43F8D5A98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1E7FCBE3-5807-BB7E-291F-FB3639A2FB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E4970FC-7009-CF39-1B1B-CC374AD9E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B90CA8F-C7DB-88B8-AF15-21BBF6FD9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899AFCF-D35F-513D-CB22-7A951F691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69508F-75FB-BC91-6B7A-D7C1CABF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D0D43B-DB6F-B4D5-FC2D-1332C4403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8BB332-1662-34CF-D502-B17BADEA0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3">
            <a:extLst>
              <a:ext uri="{FF2B5EF4-FFF2-40B4-BE49-F238E27FC236}">
                <a16:creationId xmlns:a16="http://schemas.microsoft.com/office/drawing/2014/main" id="{E3774DB9-3F2E-7B06-80D0-6A589C6FA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317A63EB-5007-7EE7-0EE3-13F2F78D5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182C3B6F-5BB1-89C3-7C4D-0C23777E7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D24D4B99-83F1-F505-19B6-3107A4849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8173A47-39A4-9C48-C59B-87170278A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6049FC8-F252-8107-CC56-1CFD903C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75B75A3-63D6-067D-82F8-E8038D981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7F5AD-BBA8-1F27-8723-A80A1D6B06B6}"/>
              </a:ext>
            </a:extLst>
          </p:cNvPr>
          <p:cNvSpPr txBox="1"/>
          <p:nvPr/>
        </p:nvSpPr>
        <p:spPr>
          <a:xfrm>
            <a:off x="2006993" y="259508"/>
            <a:ext cx="7674219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I wonder…</a:t>
            </a:r>
            <a:endParaRPr lang="en-GB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33B63-81ED-3E28-847E-EAE613D532D9}"/>
              </a:ext>
            </a:extLst>
          </p:cNvPr>
          <p:cNvSpPr txBox="1"/>
          <p:nvPr/>
        </p:nvSpPr>
        <p:spPr>
          <a:xfrm>
            <a:off x="3016287" y="1837396"/>
            <a:ext cx="6100618" cy="595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What would you ask for? 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860FD-C430-E16B-72BF-2FE03618E207}"/>
              </a:ext>
            </a:extLst>
          </p:cNvPr>
          <p:cNvSpPr txBox="1"/>
          <p:nvPr/>
        </p:nvSpPr>
        <p:spPr>
          <a:xfrm>
            <a:off x="3045691" y="3126800"/>
            <a:ext cx="6100618" cy="21767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2060"/>
                </a:solidFill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hat difference could you make in the world if you asked people the question ‘What do you want me to do?’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2011A0-FF5C-DA4F-40B7-0D2FF3AE0DAB}"/>
              </a:ext>
            </a:extLst>
          </p:cNvPr>
          <p:cNvSpPr txBox="1"/>
          <p:nvPr/>
        </p:nvSpPr>
        <p:spPr>
          <a:xfrm>
            <a:off x="3016287" y="5782809"/>
            <a:ext cx="6100618" cy="5959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Sassoon Infant Std"/>
                <a:ea typeface="Calibri" panose="020F0502020204030204" pitchFamily="34" charset="0"/>
                <a:cs typeface="Times New Roman" panose="02020603050405020304" pitchFamily="18" charset="0"/>
              </a:rPr>
              <a:t>Who would you seek help from?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Graphic 29" descr="Idea outline">
            <a:extLst>
              <a:ext uri="{FF2B5EF4-FFF2-40B4-BE49-F238E27FC236}">
                <a16:creationId xmlns:a16="http://schemas.microsoft.com/office/drawing/2014/main" id="{1CF1DEED-CC91-99E2-8EDC-57B976F5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8781" y="3048000"/>
            <a:ext cx="1522869" cy="1522869"/>
          </a:xfrm>
          <a:prstGeom prst="rect">
            <a:avLst/>
          </a:prstGeom>
        </p:spPr>
      </p:pic>
      <p:pic>
        <p:nvPicPr>
          <p:cNvPr id="32" name="Graphic 31" descr="Candle outline">
            <a:extLst>
              <a:ext uri="{FF2B5EF4-FFF2-40B4-BE49-F238E27FC236}">
                <a16:creationId xmlns:a16="http://schemas.microsoft.com/office/drawing/2014/main" id="{731A4440-0F77-2335-9F5F-7DD3DB7F9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447" y="2974071"/>
            <a:ext cx="1670726" cy="16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8" grpId="0" animBg="1"/>
    </p:bldLst>
  </p:timing>
</p:sld>
</file>

<file path=ppt/theme/theme1.xml><?xml version="1.0" encoding="utf-8"?>
<a:theme xmlns:a="http://schemas.openxmlformats.org/drawingml/2006/main" name="Facet">
  <a:themeElements>
    <a:clrScheme name="Bishop Challeng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F1A499"/>
      </a:accent2>
      <a:accent3>
        <a:srgbClr val="E6B91E"/>
      </a:accent3>
      <a:accent4>
        <a:srgbClr val="E76618"/>
      </a:accent4>
      <a:accent5>
        <a:srgbClr val="C42F1A"/>
      </a:accent5>
      <a:accent6>
        <a:srgbClr val="002060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403</Words>
  <Application>Microsoft Office PowerPoint</Application>
  <PresentationFormat>Widescreen</PresentationFormat>
  <Paragraphs>55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Next LT Pro</vt:lpstr>
      <vt:lpstr>Baskerville Old Face</vt:lpstr>
      <vt:lpstr>Calibri</vt:lpstr>
      <vt:lpstr>Sassoon Infant Std</vt:lpstr>
      <vt:lpstr>Trebuchet MS</vt:lpstr>
      <vt:lpstr>Wingdings 3</vt:lpstr>
      <vt:lpstr>XCCW Joined 1a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Choral Worship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Michals Church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J Coulson</dc:creator>
  <cp:lastModifiedBy>Jemma Coulson</cp:lastModifiedBy>
  <cp:revision>4</cp:revision>
  <dcterms:created xsi:type="dcterms:W3CDTF">2021-03-31T15:04:08Z</dcterms:created>
  <dcterms:modified xsi:type="dcterms:W3CDTF">2024-12-17T13:56:50Z</dcterms:modified>
</cp:coreProperties>
</file>