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8" r:id="rId6"/>
    <p:sldId id="270" r:id="rId7"/>
    <p:sldId id="271" r:id="rId8"/>
    <p:sldId id="272" r:id="rId9"/>
    <p:sldId id="276" r:id="rId10"/>
    <p:sldId id="273" r:id="rId11"/>
    <p:sldId id="269" r:id="rId12"/>
    <p:sldId id="262" r:id="rId13"/>
    <p:sldId id="267" r:id="rId14"/>
    <p:sldId id="25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509CF-DC65-4F9B-A26C-FCA4696E281B}" v="41" dt="2024-12-17T17:09:54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Coulson" userId="fcb21ed6-b519-41dc-b424-5618ec5bb479" providerId="ADAL" clId="{95D509CF-DC65-4F9B-A26C-FCA4696E281B}"/>
    <pc:docChg chg="undo redo custSel addSld delSld modSld sldOrd">
      <pc:chgData name="Jemma Coulson" userId="fcb21ed6-b519-41dc-b424-5618ec5bb479" providerId="ADAL" clId="{95D509CF-DC65-4F9B-A26C-FCA4696E281B}" dt="2024-12-18T11:05:34.146" v="707" actId="1076"/>
      <pc:docMkLst>
        <pc:docMk/>
      </pc:docMkLst>
      <pc:sldChg chg="addSp delSp modSp mod ord">
        <pc:chgData name="Jemma Coulson" userId="fcb21ed6-b519-41dc-b424-5618ec5bb479" providerId="ADAL" clId="{95D509CF-DC65-4F9B-A26C-FCA4696E281B}" dt="2024-12-17T17:11:36.783" v="698" actId="20577"/>
        <pc:sldMkLst>
          <pc:docMk/>
          <pc:sldMk cId="765223106" sldId="257"/>
        </pc:sldMkLst>
        <pc:spChg chg="add mod">
          <ac:chgData name="Jemma Coulson" userId="fcb21ed6-b519-41dc-b424-5618ec5bb479" providerId="ADAL" clId="{95D509CF-DC65-4F9B-A26C-FCA4696E281B}" dt="2024-12-17T17:11:36.783" v="698" actId="20577"/>
          <ac:spMkLst>
            <pc:docMk/>
            <pc:sldMk cId="765223106" sldId="257"/>
            <ac:spMk id="7" creationId="{9D0F8B2C-A386-A7B4-7CD8-889C1228AF23}"/>
          </ac:spMkLst>
        </pc:spChg>
        <pc:picChg chg="add del mod">
          <ac:chgData name="Jemma Coulson" userId="fcb21ed6-b519-41dc-b424-5618ec5bb479" providerId="ADAL" clId="{95D509CF-DC65-4F9B-A26C-FCA4696E281B}" dt="2024-12-17T17:09:33.499" v="393" actId="478"/>
          <ac:picMkLst>
            <pc:docMk/>
            <pc:sldMk cId="765223106" sldId="257"/>
            <ac:picMk id="4" creationId="{BB8907B7-C022-A755-89EC-F001BC84541C}"/>
          </ac:picMkLst>
        </pc:picChg>
        <pc:picChg chg="add mod">
          <ac:chgData name="Jemma Coulson" userId="fcb21ed6-b519-41dc-b424-5618ec5bb479" providerId="ADAL" clId="{95D509CF-DC65-4F9B-A26C-FCA4696E281B}" dt="2024-12-17T17:09:44.868" v="395" actId="1076"/>
          <ac:picMkLst>
            <pc:docMk/>
            <pc:sldMk cId="765223106" sldId="257"/>
            <ac:picMk id="6" creationId="{F1CFF9B7-99DF-D20A-FFB1-F784011D160B}"/>
          </ac:picMkLst>
        </pc:picChg>
      </pc:sldChg>
      <pc:sldChg chg="add del">
        <pc:chgData name="Jemma Coulson" userId="fcb21ed6-b519-41dc-b424-5618ec5bb479" providerId="ADAL" clId="{95D509CF-DC65-4F9B-A26C-FCA4696E281B}" dt="2024-12-17T10:41:54.361" v="5"/>
        <pc:sldMkLst>
          <pc:docMk/>
          <pc:sldMk cId="3612786988" sldId="258"/>
        </pc:sldMkLst>
      </pc:sldChg>
      <pc:sldChg chg="add del setBg">
        <pc:chgData name="Jemma Coulson" userId="fcb21ed6-b519-41dc-b424-5618ec5bb479" providerId="ADAL" clId="{95D509CF-DC65-4F9B-A26C-FCA4696E281B}" dt="2024-12-17T10:41:54.361" v="5"/>
        <pc:sldMkLst>
          <pc:docMk/>
          <pc:sldMk cId="3326972925" sldId="259"/>
        </pc:sldMkLst>
      </pc:sldChg>
      <pc:sldChg chg="delSp add del setBg delDesignElem">
        <pc:chgData name="Jemma Coulson" userId="fcb21ed6-b519-41dc-b424-5618ec5bb479" providerId="ADAL" clId="{95D509CF-DC65-4F9B-A26C-FCA4696E281B}" dt="2024-12-17T10:41:54.361" v="5"/>
        <pc:sldMkLst>
          <pc:docMk/>
          <pc:sldMk cId="4150315418" sldId="260"/>
        </pc:sldMkLst>
        <pc:spChg chg="del">
          <ac:chgData name="Jemma Coulson" userId="fcb21ed6-b519-41dc-b424-5618ec5bb479" providerId="ADAL" clId="{95D509CF-DC65-4F9B-A26C-FCA4696E281B}" dt="2024-12-17T10:41:54.361" v="5"/>
          <ac:spMkLst>
            <pc:docMk/>
            <pc:sldMk cId="4150315418" sldId="260"/>
            <ac:spMk id="1070" creationId="{3BCB5F6A-9EB0-40B0-9D13-3023E9A20508}"/>
          </ac:spMkLst>
        </pc:spChg>
        <pc:grpChg chg="del">
          <ac:chgData name="Jemma Coulson" userId="fcb21ed6-b519-41dc-b424-5618ec5bb479" providerId="ADAL" clId="{95D509CF-DC65-4F9B-A26C-FCA4696E281B}" dt="2024-12-17T10:41:54.361" v="5"/>
          <ac:grpSpMkLst>
            <pc:docMk/>
            <pc:sldMk cId="4150315418" sldId="260"/>
            <ac:grpSpMk id="1061" creationId="{10BE40E3-5550-4CDD-B4FD-387C33EBF157}"/>
          </ac:grpSpMkLst>
        </pc:grpChg>
      </pc:sldChg>
      <pc:sldChg chg="modSp mod">
        <pc:chgData name="Jemma Coulson" userId="fcb21ed6-b519-41dc-b424-5618ec5bb479" providerId="ADAL" clId="{95D509CF-DC65-4F9B-A26C-FCA4696E281B}" dt="2024-12-17T16:58:53.543" v="244" actId="20577"/>
        <pc:sldMkLst>
          <pc:docMk/>
          <pc:sldMk cId="737013871" sldId="262"/>
        </pc:sldMkLst>
        <pc:spChg chg="mod">
          <ac:chgData name="Jemma Coulson" userId="fcb21ed6-b519-41dc-b424-5618ec5bb479" providerId="ADAL" clId="{95D509CF-DC65-4F9B-A26C-FCA4696E281B}" dt="2024-12-17T16:58:53.543" v="244" actId="20577"/>
          <ac:spMkLst>
            <pc:docMk/>
            <pc:sldMk cId="737013871" sldId="262"/>
            <ac:spMk id="3" creationId="{00000000-0000-0000-0000-000000000000}"/>
          </ac:spMkLst>
        </pc:spChg>
      </pc:sldChg>
      <pc:sldChg chg="addSp delSp modSp mod delAnim modAnim">
        <pc:chgData name="Jemma Coulson" userId="fcb21ed6-b519-41dc-b424-5618ec5bb479" providerId="ADAL" clId="{95D509CF-DC65-4F9B-A26C-FCA4696E281B}" dt="2024-12-17T10:47:13.890" v="66" actId="20577"/>
        <pc:sldMkLst>
          <pc:docMk/>
          <pc:sldMk cId="3921395066" sldId="266"/>
        </pc:sldMkLst>
        <pc:spChg chg="mod">
          <ac:chgData name="Jemma Coulson" userId="fcb21ed6-b519-41dc-b424-5618ec5bb479" providerId="ADAL" clId="{95D509CF-DC65-4F9B-A26C-FCA4696E281B}" dt="2024-12-17T10:47:13.890" v="66" actId="20577"/>
          <ac:spMkLst>
            <pc:docMk/>
            <pc:sldMk cId="3921395066" sldId="266"/>
            <ac:spMk id="4" creationId="{4A5B0BF3-D8AD-0C30-A90D-F8E9CA26386F}"/>
          </ac:spMkLst>
        </pc:spChg>
        <pc:picChg chg="add mod">
          <ac:chgData name="Jemma Coulson" userId="fcb21ed6-b519-41dc-b424-5618ec5bb479" providerId="ADAL" clId="{95D509CF-DC65-4F9B-A26C-FCA4696E281B}" dt="2024-12-17T10:41:06.093" v="2" actId="14100"/>
          <ac:picMkLst>
            <pc:docMk/>
            <pc:sldMk cId="3921395066" sldId="266"/>
            <ac:picMk id="2" creationId="{1287EF1F-11A0-5F41-6667-33B026426C9F}"/>
          </ac:picMkLst>
        </pc:picChg>
        <pc:picChg chg="del">
          <ac:chgData name="Jemma Coulson" userId="fcb21ed6-b519-41dc-b424-5618ec5bb479" providerId="ADAL" clId="{95D509CF-DC65-4F9B-A26C-FCA4696E281B}" dt="2024-12-17T10:40:33.590" v="0" actId="478"/>
          <ac:picMkLst>
            <pc:docMk/>
            <pc:sldMk cId="3921395066" sldId="266"/>
            <ac:picMk id="9" creationId="{F51C3548-27FA-D211-F4BB-0C9FE42CA0E1}"/>
          </ac:picMkLst>
        </pc:picChg>
      </pc:sldChg>
      <pc:sldChg chg="addSp modSp mod">
        <pc:chgData name="Jemma Coulson" userId="fcb21ed6-b519-41dc-b424-5618ec5bb479" providerId="ADAL" clId="{95D509CF-DC65-4F9B-A26C-FCA4696E281B}" dt="2024-12-17T17:02:54.891" v="388" actId="1076"/>
        <pc:sldMkLst>
          <pc:docMk/>
          <pc:sldMk cId="3433777998" sldId="267"/>
        </pc:sldMkLst>
        <pc:spChg chg="mod ord">
          <ac:chgData name="Jemma Coulson" userId="fcb21ed6-b519-41dc-b424-5618ec5bb479" providerId="ADAL" clId="{95D509CF-DC65-4F9B-A26C-FCA4696E281B}" dt="2024-12-17T16:59:59.304" v="270" actId="171"/>
          <ac:spMkLst>
            <pc:docMk/>
            <pc:sldMk cId="3433777998" sldId="267"/>
            <ac:spMk id="3" creationId="{8DE25BAB-E5A4-9602-946B-4DA6343DE6EF}"/>
          </ac:spMkLst>
        </pc:spChg>
        <pc:spChg chg="add mod">
          <ac:chgData name="Jemma Coulson" userId="fcb21ed6-b519-41dc-b424-5618ec5bb479" providerId="ADAL" clId="{95D509CF-DC65-4F9B-A26C-FCA4696E281B}" dt="2024-12-17T17:01:42.199" v="337" actId="1036"/>
          <ac:spMkLst>
            <pc:docMk/>
            <pc:sldMk cId="3433777998" sldId="267"/>
            <ac:spMk id="7" creationId="{63F44646-B12F-5B63-6335-1FF8FF866738}"/>
          </ac:spMkLst>
        </pc:spChg>
        <pc:spChg chg="add mod">
          <ac:chgData name="Jemma Coulson" userId="fcb21ed6-b519-41dc-b424-5618ec5bb479" providerId="ADAL" clId="{95D509CF-DC65-4F9B-A26C-FCA4696E281B}" dt="2024-12-17T17:01:52.739" v="345" actId="20577"/>
          <ac:spMkLst>
            <pc:docMk/>
            <pc:sldMk cId="3433777998" sldId="267"/>
            <ac:spMk id="8" creationId="{3F62D404-70BE-D21D-4C3F-73BCCBF51C60}"/>
          </ac:spMkLst>
        </pc:spChg>
        <pc:spChg chg="add mod">
          <ac:chgData name="Jemma Coulson" userId="fcb21ed6-b519-41dc-b424-5618ec5bb479" providerId="ADAL" clId="{95D509CF-DC65-4F9B-A26C-FCA4696E281B}" dt="2024-12-17T17:02:09.466" v="369" actId="20577"/>
          <ac:spMkLst>
            <pc:docMk/>
            <pc:sldMk cId="3433777998" sldId="267"/>
            <ac:spMk id="9" creationId="{F60A774E-40B2-DF59-BDD6-138BBB829D41}"/>
          </ac:spMkLst>
        </pc:spChg>
        <pc:spChg chg="add mod">
          <ac:chgData name="Jemma Coulson" userId="fcb21ed6-b519-41dc-b424-5618ec5bb479" providerId="ADAL" clId="{95D509CF-DC65-4F9B-A26C-FCA4696E281B}" dt="2024-12-17T17:02:44.622" v="384" actId="1076"/>
          <ac:spMkLst>
            <pc:docMk/>
            <pc:sldMk cId="3433777998" sldId="267"/>
            <ac:spMk id="10" creationId="{825C92C5-6732-A923-10E3-98DCBD671345}"/>
          </ac:spMkLst>
        </pc:spChg>
        <pc:spChg chg="add mod">
          <ac:chgData name="Jemma Coulson" userId="fcb21ed6-b519-41dc-b424-5618ec5bb479" providerId="ADAL" clId="{95D509CF-DC65-4F9B-A26C-FCA4696E281B}" dt="2024-12-17T17:02:50.018" v="386" actId="1076"/>
          <ac:spMkLst>
            <pc:docMk/>
            <pc:sldMk cId="3433777998" sldId="267"/>
            <ac:spMk id="11" creationId="{8C922982-90FF-8780-D382-EBFB01259FB9}"/>
          </ac:spMkLst>
        </pc:spChg>
        <pc:spChg chg="add mod">
          <ac:chgData name="Jemma Coulson" userId="fcb21ed6-b519-41dc-b424-5618ec5bb479" providerId="ADAL" clId="{95D509CF-DC65-4F9B-A26C-FCA4696E281B}" dt="2024-12-17T17:02:54.891" v="388" actId="1076"/>
          <ac:spMkLst>
            <pc:docMk/>
            <pc:sldMk cId="3433777998" sldId="267"/>
            <ac:spMk id="12" creationId="{2209CA79-B33A-DF51-1AD2-3FDF126C3D7B}"/>
          </ac:spMkLst>
        </pc:spChg>
        <pc:picChg chg="add mod">
          <ac:chgData name="Jemma Coulson" userId="fcb21ed6-b519-41dc-b424-5618ec5bb479" providerId="ADAL" clId="{95D509CF-DC65-4F9B-A26C-FCA4696E281B}" dt="2024-12-17T17:00:19.840" v="274" actId="27349"/>
          <ac:picMkLst>
            <pc:docMk/>
            <pc:sldMk cId="3433777998" sldId="267"/>
            <ac:picMk id="4" creationId="{06DE3676-0146-9760-6A2C-F99CDE99A181}"/>
          </ac:picMkLst>
        </pc:picChg>
        <pc:picChg chg="add mod">
          <ac:chgData name="Jemma Coulson" userId="fcb21ed6-b519-41dc-b424-5618ec5bb479" providerId="ADAL" clId="{95D509CF-DC65-4F9B-A26C-FCA4696E281B}" dt="2024-12-17T17:00:26.819" v="276" actId="1076"/>
          <ac:picMkLst>
            <pc:docMk/>
            <pc:sldMk cId="3433777998" sldId="267"/>
            <ac:picMk id="5" creationId="{7D9DF904-43CC-7CB4-69F6-9D9B50845B75}"/>
          </ac:picMkLst>
        </pc:picChg>
        <pc:picChg chg="add mod">
          <ac:chgData name="Jemma Coulson" userId="fcb21ed6-b519-41dc-b424-5618ec5bb479" providerId="ADAL" clId="{95D509CF-DC65-4F9B-A26C-FCA4696E281B}" dt="2024-12-17T17:00:34.509" v="278" actId="1076"/>
          <ac:picMkLst>
            <pc:docMk/>
            <pc:sldMk cId="3433777998" sldId="267"/>
            <ac:picMk id="6" creationId="{6716215C-9DC8-44AC-A3A6-2E48BF6BB41E}"/>
          </ac:picMkLst>
        </pc:picChg>
      </pc:sldChg>
      <pc:sldChg chg="addSp delSp modSp mod">
        <pc:chgData name="Jemma Coulson" userId="fcb21ed6-b519-41dc-b424-5618ec5bb479" providerId="ADAL" clId="{95D509CF-DC65-4F9B-A26C-FCA4696E281B}" dt="2024-12-17T16:49:12.630" v="71"/>
        <pc:sldMkLst>
          <pc:docMk/>
          <pc:sldMk cId="3946052925" sldId="268"/>
        </pc:sldMkLst>
        <pc:picChg chg="add mod">
          <ac:chgData name="Jemma Coulson" userId="fcb21ed6-b519-41dc-b424-5618ec5bb479" providerId="ADAL" clId="{95D509CF-DC65-4F9B-A26C-FCA4696E281B}" dt="2024-12-17T16:49:12.630" v="71"/>
          <ac:picMkLst>
            <pc:docMk/>
            <pc:sldMk cId="3946052925" sldId="268"/>
            <ac:picMk id="2" creationId="{D3E2235A-4C92-8103-20D4-13827907D882}"/>
          </ac:picMkLst>
        </pc:picChg>
        <pc:picChg chg="del">
          <ac:chgData name="Jemma Coulson" userId="fcb21ed6-b519-41dc-b424-5618ec5bb479" providerId="ADAL" clId="{95D509CF-DC65-4F9B-A26C-FCA4696E281B}" dt="2024-12-17T10:41:59.320" v="6" actId="478"/>
          <ac:picMkLst>
            <pc:docMk/>
            <pc:sldMk cId="3946052925" sldId="268"/>
            <ac:picMk id="1026" creationId="{CFCE8F9E-FD26-C560-5327-E5F50BD4065B}"/>
          </ac:picMkLst>
        </pc:picChg>
      </pc:sldChg>
      <pc:sldChg chg="addSp delSp modSp mod delAnim modAnim">
        <pc:chgData name="Jemma Coulson" userId="fcb21ed6-b519-41dc-b424-5618ec5bb479" providerId="ADAL" clId="{95D509CF-DC65-4F9B-A26C-FCA4696E281B}" dt="2024-12-17T16:25:56.104" v="70" actId="1076"/>
        <pc:sldMkLst>
          <pc:docMk/>
          <pc:sldMk cId="334666091" sldId="269"/>
        </pc:sldMkLst>
        <pc:picChg chg="add mod">
          <ac:chgData name="Jemma Coulson" userId="fcb21ed6-b519-41dc-b424-5618ec5bb479" providerId="ADAL" clId="{95D509CF-DC65-4F9B-A26C-FCA4696E281B}" dt="2024-12-17T16:25:56.104" v="70" actId="1076"/>
          <ac:picMkLst>
            <pc:docMk/>
            <pc:sldMk cId="334666091" sldId="269"/>
            <ac:picMk id="3" creationId="{CE3F21F9-5B70-DADC-509F-EA22504B2713}"/>
          </ac:picMkLst>
        </pc:picChg>
        <pc:picChg chg="del">
          <ac:chgData name="Jemma Coulson" userId="fcb21ed6-b519-41dc-b424-5618ec5bb479" providerId="ADAL" clId="{95D509CF-DC65-4F9B-A26C-FCA4696E281B}" dt="2024-12-17T10:42:11.376" v="8" actId="478"/>
          <ac:picMkLst>
            <pc:docMk/>
            <pc:sldMk cId="334666091" sldId="269"/>
            <ac:picMk id="4" creationId="{302F1F1A-7506-8289-9F08-2F9B38E343CB}"/>
          </ac:picMkLst>
        </pc:picChg>
      </pc:sldChg>
      <pc:sldChg chg="addSp delSp modSp mod">
        <pc:chgData name="Jemma Coulson" userId="fcb21ed6-b519-41dc-b424-5618ec5bb479" providerId="ADAL" clId="{95D509CF-DC65-4F9B-A26C-FCA4696E281B}" dt="2024-12-18T11:05:34.146" v="707" actId="1076"/>
        <pc:sldMkLst>
          <pc:docMk/>
          <pc:sldMk cId="2244353273" sldId="272"/>
        </pc:sldMkLst>
        <pc:spChg chg="del">
          <ac:chgData name="Jemma Coulson" userId="fcb21ed6-b519-41dc-b424-5618ec5bb479" providerId="ADAL" clId="{95D509CF-DC65-4F9B-A26C-FCA4696E281B}" dt="2024-12-17T16:49:53.736" v="87" actId="478"/>
          <ac:spMkLst>
            <pc:docMk/>
            <pc:sldMk cId="2244353273" sldId="272"/>
            <ac:spMk id="6" creationId="{98708E3E-5D00-2C33-7198-FBA222C3454A}"/>
          </ac:spMkLst>
        </pc:spChg>
        <pc:spChg chg="mod">
          <ac:chgData name="Jemma Coulson" userId="fcb21ed6-b519-41dc-b424-5618ec5bb479" providerId="ADAL" clId="{95D509CF-DC65-4F9B-A26C-FCA4696E281B}" dt="2024-12-18T11:05:34.146" v="707" actId="1076"/>
          <ac:spMkLst>
            <pc:docMk/>
            <pc:sldMk cId="2244353273" sldId="272"/>
            <ac:spMk id="26" creationId="{BA4F6DE6-56ED-D94A-B000-4C04C9B8372F}"/>
          </ac:spMkLst>
        </pc:spChg>
        <pc:picChg chg="add del mod">
          <ac:chgData name="Jemma Coulson" userId="fcb21ed6-b519-41dc-b424-5618ec5bb479" providerId="ADAL" clId="{95D509CF-DC65-4F9B-A26C-FCA4696E281B}" dt="2024-12-17T16:51:44.101" v="93" actId="478"/>
          <ac:picMkLst>
            <pc:docMk/>
            <pc:sldMk cId="2244353273" sldId="272"/>
            <ac:picMk id="1026" creationId="{505B5B37-0DB5-508A-F5AB-8023FFEFF96D}"/>
          </ac:picMkLst>
        </pc:picChg>
        <pc:picChg chg="add mod">
          <ac:chgData name="Jemma Coulson" userId="fcb21ed6-b519-41dc-b424-5618ec5bb479" providerId="ADAL" clId="{95D509CF-DC65-4F9B-A26C-FCA4696E281B}" dt="2024-12-17T16:51:58.053" v="97" actId="1076"/>
          <ac:picMkLst>
            <pc:docMk/>
            <pc:sldMk cId="2244353273" sldId="272"/>
            <ac:picMk id="1028" creationId="{AE85AC51-A5C1-86E6-1C43-6DD6A0B792D9}"/>
          </ac:picMkLst>
        </pc:picChg>
        <pc:picChg chg="del">
          <ac:chgData name="Jemma Coulson" userId="fcb21ed6-b519-41dc-b424-5618ec5bb479" providerId="ADAL" clId="{95D509CF-DC65-4F9B-A26C-FCA4696E281B}" dt="2024-12-17T16:49:48.732" v="86" actId="478"/>
          <ac:picMkLst>
            <pc:docMk/>
            <pc:sldMk cId="2244353273" sldId="272"/>
            <ac:picMk id="2050" creationId="{BE85F027-24D3-7AB3-110E-21A9E62A439C}"/>
          </ac:picMkLst>
        </pc:picChg>
      </pc:sldChg>
      <pc:sldChg chg="addSp modSp mod modAnim">
        <pc:chgData name="Jemma Coulson" userId="fcb21ed6-b519-41dc-b424-5618ec5bb479" providerId="ADAL" clId="{95D509CF-DC65-4F9B-A26C-FCA4696E281B}" dt="2024-12-17T16:58:13.276" v="239" actId="1036"/>
        <pc:sldMkLst>
          <pc:docMk/>
          <pc:sldMk cId="3813562082" sldId="273"/>
        </pc:sldMkLst>
        <pc:spChg chg="add mod">
          <ac:chgData name="Jemma Coulson" userId="fcb21ed6-b519-41dc-b424-5618ec5bb479" providerId="ADAL" clId="{95D509CF-DC65-4F9B-A26C-FCA4696E281B}" dt="2024-12-17T16:58:13.276" v="239" actId="1036"/>
          <ac:spMkLst>
            <pc:docMk/>
            <pc:sldMk cId="3813562082" sldId="273"/>
            <ac:spMk id="2" creationId="{647B4D80-AD25-8418-DCB8-B790E4CF8AA0}"/>
          </ac:spMkLst>
        </pc:spChg>
        <pc:spChg chg="mod">
          <ac:chgData name="Jemma Coulson" userId="fcb21ed6-b519-41dc-b424-5618ec5bb479" providerId="ADAL" clId="{95D509CF-DC65-4F9B-A26C-FCA4696E281B}" dt="2024-12-17T16:58:13.276" v="239" actId="1036"/>
          <ac:spMkLst>
            <pc:docMk/>
            <pc:sldMk cId="3813562082" sldId="273"/>
            <ac:spMk id="3" creationId="{49233B63-81ED-3E28-847E-EAE613D532D9}"/>
          </ac:spMkLst>
        </pc:spChg>
        <pc:spChg chg="mod">
          <ac:chgData name="Jemma Coulson" userId="fcb21ed6-b519-41dc-b424-5618ec5bb479" providerId="ADAL" clId="{95D509CF-DC65-4F9B-A26C-FCA4696E281B}" dt="2024-12-17T16:58:13.276" v="239" actId="1036"/>
          <ac:spMkLst>
            <pc:docMk/>
            <pc:sldMk cId="3813562082" sldId="273"/>
            <ac:spMk id="4" creationId="{FFD860FD-C430-E16B-72BF-2FE03618E207}"/>
          </ac:spMkLst>
        </pc:spChg>
        <pc:spChg chg="mod">
          <ac:chgData name="Jemma Coulson" userId="fcb21ed6-b519-41dc-b424-5618ec5bb479" providerId="ADAL" clId="{95D509CF-DC65-4F9B-A26C-FCA4696E281B}" dt="2024-12-17T16:58:05.205" v="227" actId="1076"/>
          <ac:spMkLst>
            <pc:docMk/>
            <pc:sldMk cId="3813562082" sldId="273"/>
            <ac:spMk id="26" creationId="{ADE7F5AD-BBA8-1F27-8723-A80A1D6B06B6}"/>
          </ac:spMkLst>
        </pc:spChg>
        <pc:spChg chg="mod">
          <ac:chgData name="Jemma Coulson" userId="fcb21ed6-b519-41dc-b424-5618ec5bb479" providerId="ADAL" clId="{95D509CF-DC65-4F9B-A26C-FCA4696E281B}" dt="2024-12-17T16:58:13.276" v="239" actId="1036"/>
          <ac:spMkLst>
            <pc:docMk/>
            <pc:sldMk cId="3813562082" sldId="273"/>
            <ac:spMk id="28" creationId="{3D2011A0-FF5C-DA4F-40B7-0D2FF3AE0DAB}"/>
          </ac:spMkLst>
        </pc:spChg>
      </pc:sldChg>
      <pc:sldChg chg="delSp del mod">
        <pc:chgData name="Jemma Coulson" userId="fcb21ed6-b519-41dc-b424-5618ec5bb479" providerId="ADAL" clId="{95D509CF-DC65-4F9B-A26C-FCA4696E281B}" dt="2024-12-17T16:58:31.937" v="240" actId="47"/>
        <pc:sldMkLst>
          <pc:docMk/>
          <pc:sldMk cId="4060311916" sldId="274"/>
        </pc:sldMkLst>
        <pc:picChg chg="del">
          <ac:chgData name="Jemma Coulson" userId="fcb21ed6-b519-41dc-b424-5618ec5bb479" providerId="ADAL" clId="{95D509CF-DC65-4F9B-A26C-FCA4696E281B}" dt="2024-12-17T10:42:09.408" v="7" actId="478"/>
          <ac:picMkLst>
            <pc:docMk/>
            <pc:sldMk cId="4060311916" sldId="274"/>
            <ac:picMk id="8" creationId="{B036FEAD-0164-1CBD-AF15-60D3FC400A83}"/>
          </ac:picMkLst>
        </pc:picChg>
      </pc:sldChg>
      <pc:sldChg chg="addSp delSp modSp mod delAnim modAnim">
        <pc:chgData name="Jemma Coulson" userId="fcb21ed6-b519-41dc-b424-5618ec5bb479" providerId="ADAL" clId="{95D509CF-DC65-4F9B-A26C-FCA4696E281B}" dt="2024-12-17T10:42:57.464" v="14" actId="14100"/>
        <pc:sldMkLst>
          <pc:docMk/>
          <pc:sldMk cId="1784342263" sldId="275"/>
        </pc:sldMkLst>
        <pc:picChg chg="add mod">
          <ac:chgData name="Jemma Coulson" userId="fcb21ed6-b519-41dc-b424-5618ec5bb479" providerId="ADAL" clId="{95D509CF-DC65-4F9B-A26C-FCA4696E281B}" dt="2024-12-17T10:42:57.464" v="14" actId="14100"/>
          <ac:picMkLst>
            <pc:docMk/>
            <pc:sldMk cId="1784342263" sldId="275"/>
            <ac:picMk id="2" creationId="{D2AE3B7B-8D9F-7511-2EF5-AB352AD232FA}"/>
          </ac:picMkLst>
        </pc:picChg>
        <pc:picChg chg="del">
          <ac:chgData name="Jemma Coulson" userId="fcb21ed6-b519-41dc-b424-5618ec5bb479" providerId="ADAL" clId="{95D509CF-DC65-4F9B-A26C-FCA4696E281B}" dt="2024-12-17T10:42:28.038" v="12" actId="478"/>
          <ac:picMkLst>
            <pc:docMk/>
            <pc:sldMk cId="1784342263" sldId="275"/>
            <ac:picMk id="9" creationId="{F51C3548-27FA-D211-F4BB-0C9FE42CA0E1}"/>
          </ac:picMkLst>
        </pc:picChg>
      </pc:sldChg>
      <pc:sldChg chg="addSp delSp modSp add mod">
        <pc:chgData name="Jemma Coulson" userId="fcb21ed6-b519-41dc-b424-5618ec5bb479" providerId="ADAL" clId="{95D509CF-DC65-4F9B-A26C-FCA4696E281B}" dt="2024-12-18T09:37:42.044" v="705" actId="6549"/>
        <pc:sldMkLst>
          <pc:docMk/>
          <pc:sldMk cId="3114853121" sldId="276"/>
        </pc:sldMkLst>
        <pc:spChg chg="add del">
          <ac:chgData name="Jemma Coulson" userId="fcb21ed6-b519-41dc-b424-5618ec5bb479" providerId="ADAL" clId="{95D509CF-DC65-4F9B-A26C-FCA4696E281B}" dt="2024-12-17T16:54:47.614" v="169" actId="22"/>
          <ac:spMkLst>
            <pc:docMk/>
            <pc:sldMk cId="3114853121" sldId="276"/>
            <ac:spMk id="3" creationId="{0E7B3A36-DDE5-CF60-6A1A-60E8F1091C94}"/>
          </ac:spMkLst>
        </pc:spChg>
        <pc:spChg chg="add mod">
          <ac:chgData name="Jemma Coulson" userId="fcb21ed6-b519-41dc-b424-5618ec5bb479" providerId="ADAL" clId="{95D509CF-DC65-4F9B-A26C-FCA4696E281B}" dt="2024-12-17T16:54:59.725" v="184" actId="1076"/>
          <ac:spMkLst>
            <pc:docMk/>
            <pc:sldMk cId="3114853121" sldId="276"/>
            <ac:spMk id="5" creationId="{AA6CF590-95F4-631C-3862-180795FF31F3}"/>
          </ac:spMkLst>
        </pc:spChg>
        <pc:spChg chg="mod">
          <ac:chgData name="Jemma Coulson" userId="fcb21ed6-b519-41dc-b424-5618ec5bb479" providerId="ADAL" clId="{95D509CF-DC65-4F9B-A26C-FCA4696E281B}" dt="2024-12-18T09:37:42.044" v="705" actId="6549"/>
          <ac:spMkLst>
            <pc:docMk/>
            <pc:sldMk cId="3114853121" sldId="276"/>
            <ac:spMk id="26" creationId="{0CC150BB-6D7B-B219-374F-DECD7E37FC9B}"/>
          </ac:spMkLst>
        </pc:spChg>
        <pc:picChg chg="add mod">
          <ac:chgData name="Jemma Coulson" userId="fcb21ed6-b519-41dc-b424-5618ec5bb479" providerId="ADAL" clId="{95D509CF-DC65-4F9B-A26C-FCA4696E281B}" dt="2024-12-17T16:55:18.045" v="191" actId="14100"/>
          <ac:picMkLst>
            <pc:docMk/>
            <pc:sldMk cId="3114853121" sldId="276"/>
            <ac:picMk id="7" creationId="{79CE3970-5BC7-AF7C-7118-767145BDBF8E}"/>
          </ac:picMkLst>
        </pc:picChg>
        <pc:picChg chg="del">
          <ac:chgData name="Jemma Coulson" userId="fcb21ed6-b519-41dc-b424-5618ec5bb479" providerId="ADAL" clId="{95D509CF-DC65-4F9B-A26C-FCA4696E281B}" dt="2024-12-17T16:52:16.654" v="108" actId="478"/>
          <ac:picMkLst>
            <pc:docMk/>
            <pc:sldMk cId="3114853121" sldId="276"/>
            <ac:picMk id="1028" creationId="{D0C6F02B-89D6-2410-9354-C5692DCF9BE7}"/>
          </ac:picMkLst>
        </pc:picChg>
        <pc:picChg chg="add del mod">
          <ac:chgData name="Jemma Coulson" userId="fcb21ed6-b519-41dc-b424-5618ec5bb479" providerId="ADAL" clId="{95D509CF-DC65-4F9B-A26C-FCA4696E281B}" dt="2024-12-17T16:54:41.451" v="167" actId="478"/>
          <ac:picMkLst>
            <pc:docMk/>
            <pc:sldMk cId="3114853121" sldId="276"/>
            <ac:picMk id="2050" creationId="{F6C944C4-562C-112B-F406-907C8CF5CB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16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70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5L6QlAH3L4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bmIT5u1h8U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5L6QlAH3L4?feature=oembed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churchofjesuschrist.org/media/image/prophet-isaiah-foretells-christs-birth-f8470fa?lang=e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a stone wall and a light shining through the window&#10;&#10;Description automatically generated">
            <a:extLst>
              <a:ext uri="{FF2B5EF4-FFF2-40B4-BE49-F238E27FC236}">
                <a16:creationId xmlns:a16="http://schemas.microsoft.com/office/drawing/2014/main" id="{F423FCD2-71D3-E6E9-9C9F-AFBF0450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9928"/>
          <a:stretch/>
        </p:blipFill>
        <p:spPr bwMode="auto"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B0BF3-D8AD-0C30-A90D-F8E9CA26386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Good Morning – Bishop’s Lent Challenge – Week 2</a:t>
            </a:r>
          </a:p>
        </p:txBody>
      </p:sp>
      <p:pic>
        <p:nvPicPr>
          <p:cNvPr id="2" name="Online Media 1" title="What A Beautiful Name (Lyric Video) - Hillsong Worship">
            <a:hlinkClick r:id="" action="ppaction://media"/>
            <a:extLst>
              <a:ext uri="{FF2B5EF4-FFF2-40B4-BE49-F238E27FC236}">
                <a16:creationId xmlns:a16="http://schemas.microsoft.com/office/drawing/2014/main" id="{1287EF1F-11A0-5F41-6667-33B026426C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2308993" cy="13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AB3C01-A829-E3E2-7158-F438F742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536939-3E35-8D43-69A6-8F9D84490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66865F-C5EF-DD93-BD95-7D458F9CA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F28E854-86C7-7D4E-6568-8BF47B723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104DB8B3-5F3F-C671-8BA2-C12B4B14F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D7DEF50-5D6E-1F0C-8176-A9E248A66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ABF73CF3-B991-44A4-98AF-1E4082C52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221FE8CF-31F5-9D55-0056-43F8D5A98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1E7FCBE3-5807-BB7E-291F-FB3639A2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E4970FC-7009-CF39-1B1B-CC374AD9E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B90CA8F-C7DB-88B8-AF15-21BBF6FD9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899AFCF-D35F-513D-CB22-7A951F691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69508F-75FB-BC91-6B7A-D7C1CABF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D0D43B-DB6F-B4D5-FC2D-1332C4403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8BB332-1662-34CF-D502-B17BADEA0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E3774DB9-3F2E-7B06-80D0-6A589C6FA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17A63EB-5007-7EE7-0EE3-13F2F78D5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82C3B6F-5BB1-89C3-7C4D-0C23777E7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D24D4B99-83F1-F505-19B6-3107A4849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8173A47-39A4-9C48-C59B-87170278A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6049FC8-F252-8107-CC56-1CFD903C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75B75A3-63D6-067D-82F8-E8038D981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7F5AD-BBA8-1F27-8723-A80A1D6B06B6}"/>
              </a:ext>
            </a:extLst>
          </p:cNvPr>
          <p:cNvSpPr txBox="1"/>
          <p:nvPr/>
        </p:nvSpPr>
        <p:spPr>
          <a:xfrm>
            <a:off x="2057900" y="121617"/>
            <a:ext cx="7674219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I wonder…</a:t>
            </a:r>
            <a:endParaRPr lang="en-GB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33B63-81ED-3E28-847E-EAE613D532D9}"/>
              </a:ext>
            </a:extLst>
          </p:cNvPr>
          <p:cNvSpPr txBox="1"/>
          <p:nvPr/>
        </p:nvSpPr>
        <p:spPr>
          <a:xfrm>
            <a:off x="2975009" y="1087720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ow it would feel to be healed by Jesus?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860FD-C430-E16B-72BF-2FE03618E207}"/>
              </a:ext>
            </a:extLst>
          </p:cNvPr>
          <p:cNvSpPr txBox="1"/>
          <p:nvPr/>
        </p:nvSpPr>
        <p:spPr>
          <a:xfrm>
            <a:off x="2975040" y="2426380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How would it feel waiting to get close enough to touch him?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2011A0-FF5C-DA4F-40B7-0D2FF3AE0DAB}"/>
              </a:ext>
            </a:extLst>
          </p:cNvPr>
          <p:cNvSpPr txBox="1"/>
          <p:nvPr/>
        </p:nvSpPr>
        <p:spPr>
          <a:xfrm>
            <a:off x="2960545" y="5026053"/>
            <a:ext cx="6100618" cy="164981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3200" dirty="0" err="1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ould</a:t>
            </a: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 you keep the news to yourself or would you share it with others?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Graphic 29" descr="Idea outline">
            <a:extLst>
              <a:ext uri="{FF2B5EF4-FFF2-40B4-BE49-F238E27FC236}">
                <a16:creationId xmlns:a16="http://schemas.microsoft.com/office/drawing/2014/main" id="{1CF1DEED-CC91-99E2-8EDC-57B976F5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81" y="3048000"/>
            <a:ext cx="1522869" cy="1522869"/>
          </a:xfrm>
          <a:prstGeom prst="rect">
            <a:avLst/>
          </a:prstGeom>
        </p:spPr>
      </p:pic>
      <p:pic>
        <p:nvPicPr>
          <p:cNvPr id="32" name="Graphic 31" descr="Candle outline">
            <a:extLst>
              <a:ext uri="{FF2B5EF4-FFF2-40B4-BE49-F238E27FC236}">
                <a16:creationId xmlns:a16="http://schemas.microsoft.com/office/drawing/2014/main" id="{731A4440-0F77-2335-9F5F-7DD3DB7F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447" y="2974071"/>
            <a:ext cx="1670726" cy="1670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7B4D80-AD25-8418-DCB8-B790E4CF8AA0}"/>
              </a:ext>
            </a:extLst>
          </p:cNvPr>
          <p:cNvSpPr txBox="1"/>
          <p:nvPr/>
        </p:nvSpPr>
        <p:spPr>
          <a:xfrm>
            <a:off x="2975009" y="3734538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What people felt when they touched his coat?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62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92128-F92B-A6A5-4C33-C3366D0F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D671A1-F49A-A1C1-A6E2-37A01FDA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180" y="5761684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Choral Worship</a:t>
            </a:r>
          </a:p>
        </p:txBody>
      </p:sp>
      <p:pic>
        <p:nvPicPr>
          <p:cNvPr id="3" name="Online Media 2" title="Kids Praise Song - Excited (Lyric Video)">
            <a:hlinkClick r:id="" action="ppaction://media"/>
            <a:extLst>
              <a:ext uri="{FF2B5EF4-FFF2-40B4-BE49-F238E27FC236}">
                <a16:creationId xmlns:a16="http://schemas.microsoft.com/office/drawing/2014/main" id="{CE3F21F9-5B70-DADC-509F-EA22504B27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6167" y="-8467"/>
            <a:ext cx="10719666" cy="60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 Survivor - The Wounded Warrior Blog: A Blue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70" y="-69014"/>
            <a:ext cx="12334462" cy="6927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9" y="7343"/>
            <a:ext cx="1205285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I invite you to 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Pray </a:t>
            </a:r>
            <a:r>
              <a:rPr lang="en-GB" sz="3600" dirty="0">
                <a:latin typeface="XCCW Joined 1a" panose="03050602040000000000" pitchFamily="66" charset="0"/>
              </a:rPr>
              <a:t>with me.</a:t>
            </a:r>
            <a:endParaRPr lang="en-GB" sz="80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If you want to make it your prayer, please find your quiet place, read out loud or ask a grown up to help and say 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Amen </a:t>
            </a:r>
            <a:r>
              <a:rPr lang="en-GB" sz="3600" dirty="0">
                <a:latin typeface="XCCW Joined 1a" panose="03050602040000000000" pitchFamily="66" charset="0"/>
              </a:rPr>
              <a:t>at the end.</a:t>
            </a:r>
            <a:endParaRPr lang="en-GB" sz="80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If you choose to take a moment to reflect, I invite you to think about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Having kind hands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1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25BAB-E5A4-9602-946B-4DA6343DE6EF}"/>
              </a:ext>
            </a:extLst>
          </p:cNvPr>
          <p:cNvSpPr txBox="1"/>
          <p:nvPr/>
        </p:nvSpPr>
        <p:spPr>
          <a:xfrm>
            <a:off x="-1159065" y="0"/>
            <a:ext cx="1205285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Dear God,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Lord in your mercy,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Hear our prayer,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Amen</a:t>
            </a:r>
            <a:endParaRPr lang="en-GB" sz="1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Graphic 3" descr="Spoon outline">
            <a:extLst>
              <a:ext uri="{FF2B5EF4-FFF2-40B4-BE49-F238E27FC236}">
                <a16:creationId xmlns:a16="http://schemas.microsoft.com/office/drawing/2014/main" id="{06DE3676-0146-9760-6A2C-F99CDE99A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5" y="509739"/>
            <a:ext cx="4630617" cy="4630617"/>
          </a:xfrm>
          <a:prstGeom prst="rect">
            <a:avLst/>
          </a:prstGeom>
        </p:spPr>
      </p:pic>
      <p:pic>
        <p:nvPicPr>
          <p:cNvPr id="5" name="Graphic 4" descr="Spoon outline">
            <a:extLst>
              <a:ext uri="{FF2B5EF4-FFF2-40B4-BE49-F238E27FC236}">
                <a16:creationId xmlns:a16="http://schemas.microsoft.com/office/drawing/2014/main" id="{7D9DF904-43CC-7CB4-69F6-9D9B50845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5388" y="863106"/>
            <a:ext cx="4630617" cy="4630617"/>
          </a:xfrm>
          <a:prstGeom prst="rect">
            <a:avLst/>
          </a:prstGeom>
        </p:spPr>
      </p:pic>
      <p:pic>
        <p:nvPicPr>
          <p:cNvPr id="6" name="Graphic 5" descr="Spoon outline">
            <a:extLst>
              <a:ext uri="{FF2B5EF4-FFF2-40B4-BE49-F238E27FC236}">
                <a16:creationId xmlns:a16="http://schemas.microsoft.com/office/drawing/2014/main" id="{6716215C-9DC8-44AC-A3A6-2E48BF6BB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4452" y="863106"/>
            <a:ext cx="4630617" cy="4630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F44646-B12F-5B63-6335-1FF8FF866738}"/>
              </a:ext>
            </a:extLst>
          </p:cNvPr>
          <p:cNvSpPr txBox="1"/>
          <p:nvPr/>
        </p:nvSpPr>
        <p:spPr>
          <a:xfrm rot="18820666">
            <a:off x="165464" y="3213570"/>
            <a:ext cx="319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Thank you for…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2D404-70BE-D21D-4C3F-73BCCBF51C60}"/>
              </a:ext>
            </a:extLst>
          </p:cNvPr>
          <p:cNvSpPr txBox="1"/>
          <p:nvPr/>
        </p:nvSpPr>
        <p:spPr>
          <a:xfrm rot="18820666">
            <a:off x="2558647" y="3556421"/>
            <a:ext cx="319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Sorry for…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A774E-40B2-DF59-BDD6-138BBB829D41}"/>
              </a:ext>
            </a:extLst>
          </p:cNvPr>
          <p:cNvSpPr txBox="1"/>
          <p:nvPr/>
        </p:nvSpPr>
        <p:spPr>
          <a:xfrm rot="18820666">
            <a:off x="5151383" y="3624588"/>
            <a:ext cx="319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Please can you…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C92C5-6732-A923-10E3-98DCBD671345}"/>
              </a:ext>
            </a:extLst>
          </p:cNvPr>
          <p:cNvSpPr txBox="1"/>
          <p:nvPr/>
        </p:nvSpPr>
        <p:spPr>
          <a:xfrm>
            <a:off x="1879327" y="3624588"/>
            <a:ext cx="319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(Pause)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22982-90FF-8780-D382-EBFB01259FB9}"/>
              </a:ext>
            </a:extLst>
          </p:cNvPr>
          <p:cNvSpPr txBox="1"/>
          <p:nvPr/>
        </p:nvSpPr>
        <p:spPr>
          <a:xfrm>
            <a:off x="4813662" y="3624588"/>
            <a:ext cx="319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(Pause)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9CA79-B33A-DF51-1AD2-3FDF126C3D7B}"/>
              </a:ext>
            </a:extLst>
          </p:cNvPr>
          <p:cNvSpPr txBox="1"/>
          <p:nvPr/>
        </p:nvSpPr>
        <p:spPr>
          <a:xfrm>
            <a:off x="7447365" y="3624588"/>
            <a:ext cx="319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(Pause)</a:t>
            </a:r>
          </a:p>
        </p:txBody>
      </p:sp>
    </p:spTree>
    <p:extLst>
      <p:ext uri="{BB962C8B-B14F-4D97-AF65-F5344CB8AC3E}">
        <p14:creationId xmlns:p14="http://schemas.microsoft.com/office/powerpoint/2010/main" val="343377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photo Trust Faith &lt;strong&gt;Pray&lt;/strong&gt; God Cross Light Hand Religion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6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FF9B7-99DF-D20A-FFB1-F784011D1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38" y="1208887"/>
            <a:ext cx="11412543" cy="5649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0F8B2C-A386-A7B4-7CD8-889C1228AF23}"/>
              </a:ext>
            </a:extLst>
          </p:cNvPr>
          <p:cNvSpPr txBox="1"/>
          <p:nvPr/>
        </p:nvSpPr>
        <p:spPr>
          <a:xfrm>
            <a:off x="189345" y="17794"/>
            <a:ext cx="1181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Classroom and Enrichment Challenge:</a:t>
            </a:r>
          </a:p>
          <a:p>
            <a:pPr algn="ctr"/>
            <a:r>
              <a:rPr lang="en-GB" dirty="0"/>
              <a:t>Create a school picture collage to show how pupils demonstrate these skills and values to make an acrostic poem that spells BISHOPS LENT CHALLENGE</a:t>
            </a:r>
          </a:p>
          <a:p>
            <a:pPr algn="ctr"/>
            <a:r>
              <a:rPr lang="en-GB" dirty="0"/>
              <a:t>You can choose to create one word or all three</a:t>
            </a:r>
          </a:p>
        </p:txBody>
      </p:sp>
    </p:spTree>
    <p:extLst>
      <p:ext uri="{BB962C8B-B14F-4D97-AF65-F5344CB8AC3E}">
        <p14:creationId xmlns:p14="http://schemas.microsoft.com/office/powerpoint/2010/main" val="76522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a stone wall and a light shining through the window&#10;&#10;Description automatically generated">
            <a:extLst>
              <a:ext uri="{FF2B5EF4-FFF2-40B4-BE49-F238E27FC236}">
                <a16:creationId xmlns:a16="http://schemas.microsoft.com/office/drawing/2014/main" id="{F423FCD2-71D3-E6E9-9C9F-AFBF0450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9928"/>
          <a:stretch/>
        </p:blipFill>
        <p:spPr bwMode="auto"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B0BF3-D8AD-0C30-A90D-F8E9CA26386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Go in peace – Bishop’s Lent Challenge</a:t>
            </a:r>
          </a:p>
        </p:txBody>
      </p:sp>
      <p:pic>
        <p:nvPicPr>
          <p:cNvPr id="2" name="Online Media 1" title="What A Beautiful Name (Lyric Video) - Hillsong Worship">
            <a:hlinkClick r:id="" action="ppaction://media"/>
            <a:extLst>
              <a:ext uri="{FF2B5EF4-FFF2-40B4-BE49-F238E27FC236}">
                <a16:creationId xmlns:a16="http://schemas.microsoft.com/office/drawing/2014/main" id="{D2AE3B7B-8D9F-7511-2EF5-AB352AD232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957847" cy="1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Wave Motio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1" y="1798983"/>
            <a:ext cx="6562669" cy="505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09368" y="675006"/>
            <a:ext cx="1142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venir Next LT Pro" panose="020B0504020202020204" pitchFamily="34" charset="0"/>
              </a:rPr>
              <a:t>Worship Leader Wave!</a:t>
            </a:r>
          </a:p>
        </p:txBody>
      </p:sp>
    </p:spTree>
    <p:extLst>
      <p:ext uri="{BB962C8B-B14F-4D97-AF65-F5344CB8AC3E}">
        <p14:creationId xmlns:p14="http://schemas.microsoft.com/office/powerpoint/2010/main" val="361278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venir Next LT Pro" panose="020B0504020202020204" pitchFamily="34" charset="0"/>
                <a:ea typeface="+mj-ea"/>
                <a:cs typeface="+mj-cs"/>
              </a:rPr>
              <a:t>Worship Leader Welcome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open the </a:t>
            </a:r>
            <a:r>
              <a:rPr lang="en-US" sz="2200" b="1" u="sng" dirty="0">
                <a:latin typeface="Avenir Next LT Pro" panose="020B0504020202020204" pitchFamily="34" charset="0"/>
              </a:rPr>
              <a:t>Bible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God the Father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place the </a:t>
            </a:r>
            <a:r>
              <a:rPr lang="en-US" sz="2200" b="1" u="sng" dirty="0">
                <a:latin typeface="Avenir Next LT Pro" panose="020B0504020202020204" pitchFamily="34" charset="0"/>
              </a:rPr>
              <a:t>Cross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Jesus his 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light the </a:t>
            </a:r>
            <a:r>
              <a:rPr lang="en-US" sz="2200" b="1" u="sng" dirty="0">
                <a:latin typeface="Avenir Next LT Pro" panose="020B0504020202020204" pitchFamily="34" charset="0"/>
              </a:rPr>
              <a:t>Candle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The Holy Spirit</a:t>
            </a:r>
          </a:p>
        </p:txBody>
      </p:sp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id="{4402FB92-5943-70FB-AC26-E2CBCDA4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1371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27390" y="347529"/>
            <a:ext cx="4752778" cy="1619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rPr>
              <a:t>Worship Leader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rPr>
              <a:t>Greeting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9926" y="2474913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Lead: Jesus’ hands were kind hands…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Response: Doing good to all</a:t>
            </a:r>
          </a:p>
        </p:txBody>
      </p:sp>
      <p:pic>
        <p:nvPicPr>
          <p:cNvPr id="1026" name="Picture 2" descr="A hand reaching out over wate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r="24125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7BF30D-B943-94C3-B5B7-AD5D1CD67648}"/>
              </a:ext>
            </a:extLst>
          </p:cNvPr>
          <p:cNvSpPr txBox="1"/>
          <p:nvPr/>
        </p:nvSpPr>
        <p:spPr>
          <a:xfrm>
            <a:off x="4003057" y="720437"/>
            <a:ext cx="7674219" cy="55092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Jesus was an amazing man. 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Sassoon Infant St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Many people had been waiting hundreds of years for God to send someone to save them. God’s people had suffered at the hands of their enemies.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Sassoon Infant St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They wanted someone who could free them, who could guide them back to God, who could do special things and who would bring peace to the world. </a:t>
            </a:r>
            <a:endParaRPr lang="en-GB" sz="3200" dirty="0"/>
          </a:p>
        </p:txBody>
      </p:sp>
      <p:pic>
        <p:nvPicPr>
          <p:cNvPr id="2" name="Picture 2" descr="time, hour, interface, sand, Clock, waiting, Wait icon">
            <a:extLst>
              <a:ext uri="{FF2B5EF4-FFF2-40B4-BE49-F238E27FC236}">
                <a16:creationId xmlns:a16="http://schemas.microsoft.com/office/drawing/2014/main" id="{D3E2235A-4C92-8103-20D4-13827907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0" y="1796706"/>
            <a:ext cx="3256119" cy="325611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4605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84942-47C8-DB1B-B7CC-CB8002D60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ro Male outline">
            <a:extLst>
              <a:ext uri="{FF2B5EF4-FFF2-40B4-BE49-F238E27FC236}">
                <a16:creationId xmlns:a16="http://schemas.microsoft.com/office/drawing/2014/main" id="{3529898A-2F4A-67CF-CA8E-AA4B15D4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9371F6-A77A-C87B-D120-09029C039566}"/>
              </a:ext>
            </a:extLst>
          </p:cNvPr>
          <p:cNvSpPr txBox="1"/>
          <p:nvPr/>
        </p:nvSpPr>
        <p:spPr>
          <a:xfrm>
            <a:off x="6989872" y="267855"/>
            <a:ext cx="4982613" cy="63638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Many people thought Jesus was indeed the man to do this. 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They believed he was the Messiah, the one they had been waiting for. 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Some believed he was more than that, some believed he was the Son of God.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FA294-E2F0-CFF2-ADC1-59F540E0F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39" name="Picture 38" descr="Hand reaching out to sun">
            <a:extLst>
              <a:ext uri="{FF2B5EF4-FFF2-40B4-BE49-F238E27FC236}">
                <a16:creationId xmlns:a16="http://schemas.microsoft.com/office/drawing/2014/main" id="{4DEF5D3D-A188-5223-3AC5-6620BE61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53" r="12941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684FCA-5F9F-A73A-6924-F14ABCE9AB6E}"/>
              </a:ext>
            </a:extLst>
          </p:cNvPr>
          <p:cNvSpPr txBox="1"/>
          <p:nvPr/>
        </p:nvSpPr>
        <p:spPr>
          <a:xfrm>
            <a:off x="5380563" y="251210"/>
            <a:ext cx="3887839" cy="5928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Through the gospels, we hear of Jesus performing miracles. He showed himself as someone who could do extraordinary things.</a:t>
            </a:r>
            <a:endParaRPr 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10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7DF5F-4A64-9F49-9CFB-6BA87BF10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3A7E8D1-302A-8EEE-5D0A-D9376EA3C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E3CB9DD-4538-5A0F-B619-39A989B1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B6EB1-ABB0-0506-A919-F64DCAFB3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F03F5A-1F51-317C-14B2-7AB9F3F08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F790952D-9148-6838-5B01-3A4325E8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29BA4460-8C81-091A-F25E-0D4D30102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154BB43D-3DE6-FE80-C9F5-35B63B162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FF12A8A8-F55E-FB28-512C-349FB3CFE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73DB1BF6-AA09-9C63-DD09-D9FC608F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E24D569-7700-0FA2-CC02-D1A002F13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4F6DE6-56ED-D94A-B000-4C04C9B8372F}"/>
              </a:ext>
            </a:extLst>
          </p:cNvPr>
          <p:cNvSpPr txBox="1"/>
          <p:nvPr/>
        </p:nvSpPr>
        <p:spPr>
          <a:xfrm>
            <a:off x="6856327" y="877455"/>
            <a:ext cx="4982613" cy="6363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u="sng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MARK 6:53-56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CROWD OF PEOPLE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DISCIPLES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y Reflections...: Reflection for Monday, February 11; Fifth Week in ...">
            <a:extLst>
              <a:ext uri="{FF2B5EF4-FFF2-40B4-BE49-F238E27FC236}">
                <a16:creationId xmlns:a16="http://schemas.microsoft.com/office/drawing/2014/main" id="{AE85AC51-A5C1-86E6-1C43-6DD6A0B7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2" y="2079186"/>
            <a:ext cx="4131777" cy="30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5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DEC0B1-6D9A-1890-2A27-7EC6C7BDF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F50CCF4-C4B9-C1D1-1BB5-E95744F30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B6CE11F-5BE6-27BE-3997-923D7E94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6477C6-4B6A-D470-B06B-63679CE0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A5D37D-96AC-6704-1876-AF93783A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D3AD24F8-58BD-D0DC-A567-C28FEF42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9E1DB3DA-4FF1-7CEB-3A2A-0824DEEE9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C985C21B-9F0E-59D4-D384-CFD54045A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9346451C-1230-FCE1-10CE-D8B3E05EA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76F9C1A4-185D-547E-1633-DC56C3B2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7A5AA46-F493-815A-178E-5626BF17F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C150BB-6D7B-B219-374F-DECD7E37FC9B}"/>
              </a:ext>
            </a:extLst>
          </p:cNvPr>
          <p:cNvSpPr txBox="1"/>
          <p:nvPr/>
        </p:nvSpPr>
        <p:spPr>
          <a:xfrm>
            <a:off x="6989872" y="267855"/>
            <a:ext cx="4982613" cy="6363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u="sng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ISAIAH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OLD TESTAMENT</a:t>
            </a:r>
          </a:p>
          <a:p>
            <a:pPr lvl="0" algn="ctr">
              <a:lnSpc>
                <a:spcPct val="107000"/>
              </a:lnSpc>
            </a:pPr>
            <a:r>
              <a:rPr lang="en-GB" sz="44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PROPHET</a:t>
            </a:r>
          </a:p>
          <a:p>
            <a:pPr lvl="0" algn="ctr">
              <a:lnSpc>
                <a:spcPct val="107000"/>
              </a:lnSpc>
            </a:pPr>
            <a:r>
              <a:rPr lang="en-GB" sz="44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MESSIAH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CF590-95F4-631C-3862-180795FF31F3}"/>
              </a:ext>
            </a:extLst>
          </p:cNvPr>
          <p:cNvSpPr txBox="1"/>
          <p:nvPr/>
        </p:nvSpPr>
        <p:spPr>
          <a:xfrm>
            <a:off x="1319311" y="5275046"/>
            <a:ext cx="2057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 </a:t>
            </a:r>
            <a:r>
              <a:rPr lang="en-GB" sz="700" dirty="0">
                <a:hlinkClick r:id="rId2"/>
              </a:rPr>
              <a:t>https://www.churchofjesuschrist.org/media/image/prophet-isaiah-foretells-christs-birth-f8470fa?lang=eng</a:t>
            </a:r>
            <a:r>
              <a:rPr lang="en-GB" sz="700" dirty="0"/>
              <a:t> </a:t>
            </a:r>
          </a:p>
        </p:txBody>
      </p:sp>
      <p:pic>
        <p:nvPicPr>
          <p:cNvPr id="7" name="Picture 6" descr="A person writing with a feather&#10;&#10;Description automatically generated">
            <a:extLst>
              <a:ext uri="{FF2B5EF4-FFF2-40B4-BE49-F238E27FC236}">
                <a16:creationId xmlns:a16="http://schemas.microsoft.com/office/drawing/2014/main" id="{79CE3970-5BC7-AF7C-7118-767145BDB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9" y="1225900"/>
            <a:ext cx="4543979" cy="40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531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ishop Challeng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F1A499"/>
      </a:accent2>
      <a:accent3>
        <a:srgbClr val="E6B91E"/>
      </a:accent3>
      <a:accent4>
        <a:srgbClr val="E76618"/>
      </a:accent4>
      <a:accent5>
        <a:srgbClr val="C42F1A"/>
      </a:accent5>
      <a:accent6>
        <a:srgbClr val="002060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421</Words>
  <Application>Microsoft Office PowerPoint</Application>
  <PresentationFormat>Widescreen</PresentationFormat>
  <Paragraphs>69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Next LT Pro</vt:lpstr>
      <vt:lpstr>Baskerville Old Face</vt:lpstr>
      <vt:lpstr>Calibri</vt:lpstr>
      <vt:lpstr>Sassoon Infant Std</vt:lpstr>
      <vt:lpstr>Trebuchet MS</vt:lpstr>
      <vt:lpstr>Wingdings 3</vt:lpstr>
      <vt:lpstr>XCCW Joined 1a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Choral Worship</vt:lpstr>
      <vt:lpstr>PowerPoint Presentation</vt:lpstr>
      <vt:lpstr>PowerPoint Presentation</vt:lpstr>
      <vt:lpstr>PowerPoint Presentation</vt:lpstr>
      <vt:lpstr>PowerPoint Presentation</vt:lpstr>
    </vt:vector>
  </TitlesOfParts>
  <Company>St Michals Church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J Coulson</dc:creator>
  <cp:lastModifiedBy>Jemma Coulson</cp:lastModifiedBy>
  <cp:revision>4</cp:revision>
  <dcterms:created xsi:type="dcterms:W3CDTF">2021-03-31T15:04:08Z</dcterms:created>
  <dcterms:modified xsi:type="dcterms:W3CDTF">2024-12-18T11:05:39Z</dcterms:modified>
</cp:coreProperties>
</file>