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6" r:id="rId2"/>
    <p:sldId id="258" r:id="rId3"/>
    <p:sldId id="259" r:id="rId4"/>
    <p:sldId id="260" r:id="rId5"/>
    <p:sldId id="268" r:id="rId6"/>
    <p:sldId id="270" r:id="rId7"/>
    <p:sldId id="271" r:id="rId8"/>
    <p:sldId id="272" r:id="rId9"/>
    <p:sldId id="273" r:id="rId10"/>
    <p:sldId id="269" r:id="rId11"/>
    <p:sldId id="262" r:id="rId12"/>
    <p:sldId id="267" r:id="rId13"/>
    <p:sldId id="276" r:id="rId14"/>
    <p:sldId id="275" r:id="rId15"/>
    <p:sldId id="25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709D9B-7BA0-4E17-8F88-76E0E275C050}" v="272" dt="2024-12-18T12:14:09.4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86"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mma Coulson" userId="fcb21ed6-b519-41dc-b424-5618ec5bb479" providerId="ADAL" clId="{66709D9B-7BA0-4E17-8F88-76E0E275C050}"/>
    <pc:docChg chg="undo redo custSel addSld delSld modSld">
      <pc:chgData name="Jemma Coulson" userId="fcb21ed6-b519-41dc-b424-5618ec5bb479" providerId="ADAL" clId="{66709D9B-7BA0-4E17-8F88-76E0E275C050}" dt="2024-12-18T12:37:51.993" v="932" actId="1076"/>
      <pc:docMkLst>
        <pc:docMk/>
      </pc:docMkLst>
      <pc:sldChg chg="modSp mod">
        <pc:chgData name="Jemma Coulson" userId="fcb21ed6-b519-41dc-b424-5618ec5bb479" providerId="ADAL" clId="{66709D9B-7BA0-4E17-8F88-76E0E275C050}" dt="2024-12-18T10:36:31.819" v="135" actId="20577"/>
        <pc:sldMkLst>
          <pc:docMk/>
          <pc:sldMk cId="737013871" sldId="262"/>
        </pc:sldMkLst>
        <pc:spChg chg="mod">
          <ac:chgData name="Jemma Coulson" userId="fcb21ed6-b519-41dc-b424-5618ec5bb479" providerId="ADAL" clId="{66709D9B-7BA0-4E17-8F88-76E0E275C050}" dt="2024-12-18T10:36:31.819" v="135" actId="20577"/>
          <ac:spMkLst>
            <pc:docMk/>
            <pc:sldMk cId="737013871" sldId="262"/>
            <ac:spMk id="3" creationId="{00000000-0000-0000-0000-000000000000}"/>
          </ac:spMkLst>
        </pc:spChg>
      </pc:sldChg>
      <pc:sldChg chg="addSp delSp modSp mod delAnim modAnim">
        <pc:chgData name="Jemma Coulson" userId="fcb21ed6-b519-41dc-b424-5618ec5bb479" providerId="ADAL" clId="{66709D9B-7BA0-4E17-8F88-76E0E275C050}" dt="2024-12-17T10:46:48.251" v="17" actId="27636"/>
        <pc:sldMkLst>
          <pc:docMk/>
          <pc:sldMk cId="3921395066" sldId="266"/>
        </pc:sldMkLst>
        <pc:spChg chg="mod">
          <ac:chgData name="Jemma Coulson" userId="fcb21ed6-b519-41dc-b424-5618ec5bb479" providerId="ADAL" clId="{66709D9B-7BA0-4E17-8F88-76E0E275C050}" dt="2024-12-17T10:46:48.251" v="17" actId="27636"/>
          <ac:spMkLst>
            <pc:docMk/>
            <pc:sldMk cId="3921395066" sldId="266"/>
            <ac:spMk id="4" creationId="{4A5B0BF3-D8AD-0C30-A90D-F8E9CA26386F}"/>
          </ac:spMkLst>
        </pc:spChg>
        <pc:picChg chg="del">
          <ac:chgData name="Jemma Coulson" userId="fcb21ed6-b519-41dc-b424-5618ec5bb479" providerId="ADAL" clId="{66709D9B-7BA0-4E17-8F88-76E0E275C050}" dt="2024-12-17T10:45:32.964" v="0" actId="478"/>
          <ac:picMkLst>
            <pc:docMk/>
            <pc:sldMk cId="3921395066" sldId="266"/>
            <ac:picMk id="2" creationId="{1287EF1F-11A0-5F41-6667-33B026426C9F}"/>
          </ac:picMkLst>
        </pc:picChg>
        <pc:picChg chg="add mod">
          <ac:chgData name="Jemma Coulson" userId="fcb21ed6-b519-41dc-b424-5618ec5bb479" providerId="ADAL" clId="{66709D9B-7BA0-4E17-8F88-76E0E275C050}" dt="2024-12-17T10:46:35.947" v="2" actId="14100"/>
          <ac:picMkLst>
            <pc:docMk/>
            <pc:sldMk cId="3921395066" sldId="266"/>
            <ac:picMk id="3" creationId="{F3C9D091-CE07-0D02-2AB6-95911C86AF41}"/>
          </ac:picMkLst>
        </pc:picChg>
      </pc:sldChg>
      <pc:sldChg chg="addSp delSp modSp mod modAnim">
        <pc:chgData name="Jemma Coulson" userId="fcb21ed6-b519-41dc-b424-5618ec5bb479" providerId="ADAL" clId="{66709D9B-7BA0-4E17-8F88-76E0E275C050}" dt="2024-12-18T10:58:52.027" v="665" actId="1037"/>
        <pc:sldMkLst>
          <pc:docMk/>
          <pc:sldMk cId="3433777998" sldId="267"/>
        </pc:sldMkLst>
        <pc:spChg chg="mod">
          <ac:chgData name="Jemma Coulson" userId="fcb21ed6-b519-41dc-b424-5618ec5bb479" providerId="ADAL" clId="{66709D9B-7BA0-4E17-8F88-76E0E275C050}" dt="2024-12-18T10:38:54.748" v="190" actId="5793"/>
          <ac:spMkLst>
            <pc:docMk/>
            <pc:sldMk cId="3433777998" sldId="267"/>
            <ac:spMk id="3" creationId="{8DE25BAB-E5A4-9602-946B-4DA6343DE6EF}"/>
          </ac:spMkLst>
        </pc:spChg>
        <pc:spChg chg="add mod topLvl">
          <ac:chgData name="Jemma Coulson" userId="fcb21ed6-b519-41dc-b424-5618ec5bb479" providerId="ADAL" clId="{66709D9B-7BA0-4E17-8F88-76E0E275C050}" dt="2024-12-18T10:58:52.027" v="665" actId="1037"/>
          <ac:spMkLst>
            <pc:docMk/>
            <pc:sldMk cId="3433777998" sldId="267"/>
            <ac:spMk id="4" creationId="{EA479802-2869-65B0-61D1-F1822AB2AE4D}"/>
          </ac:spMkLst>
        </pc:spChg>
        <pc:spChg chg="add mod topLvl">
          <ac:chgData name="Jemma Coulson" userId="fcb21ed6-b519-41dc-b424-5618ec5bb479" providerId="ADAL" clId="{66709D9B-7BA0-4E17-8F88-76E0E275C050}" dt="2024-12-18T10:58:52.027" v="665" actId="1037"/>
          <ac:spMkLst>
            <pc:docMk/>
            <pc:sldMk cId="3433777998" sldId="267"/>
            <ac:spMk id="5" creationId="{92E2885C-ECE0-6ED2-C448-7E9ECE390CD9}"/>
          </ac:spMkLst>
        </pc:spChg>
        <pc:spChg chg="add mod topLvl">
          <ac:chgData name="Jemma Coulson" userId="fcb21ed6-b519-41dc-b424-5618ec5bb479" providerId="ADAL" clId="{66709D9B-7BA0-4E17-8F88-76E0E275C050}" dt="2024-12-18T10:58:52.027" v="665" actId="1037"/>
          <ac:spMkLst>
            <pc:docMk/>
            <pc:sldMk cId="3433777998" sldId="267"/>
            <ac:spMk id="6" creationId="{58F9C087-F7CD-450F-7E3F-746E9F9E995F}"/>
          </ac:spMkLst>
        </pc:spChg>
        <pc:spChg chg="add mod topLvl">
          <ac:chgData name="Jemma Coulson" userId="fcb21ed6-b519-41dc-b424-5618ec5bb479" providerId="ADAL" clId="{66709D9B-7BA0-4E17-8F88-76E0E275C050}" dt="2024-12-18T10:58:52.027" v="665" actId="1037"/>
          <ac:spMkLst>
            <pc:docMk/>
            <pc:sldMk cId="3433777998" sldId="267"/>
            <ac:spMk id="7" creationId="{F74A521D-2949-7AE4-2145-1CAE6A80EF45}"/>
          </ac:spMkLst>
        </pc:spChg>
        <pc:spChg chg="add mod topLvl">
          <ac:chgData name="Jemma Coulson" userId="fcb21ed6-b519-41dc-b424-5618ec5bb479" providerId="ADAL" clId="{66709D9B-7BA0-4E17-8F88-76E0E275C050}" dt="2024-12-18T10:58:52.027" v="665" actId="1037"/>
          <ac:spMkLst>
            <pc:docMk/>
            <pc:sldMk cId="3433777998" sldId="267"/>
            <ac:spMk id="8" creationId="{6C57AB64-6DE4-4C81-B1D5-0C3972A1A3FD}"/>
          </ac:spMkLst>
        </pc:spChg>
        <pc:grpChg chg="add del mod">
          <ac:chgData name="Jemma Coulson" userId="fcb21ed6-b519-41dc-b424-5618ec5bb479" providerId="ADAL" clId="{66709D9B-7BA0-4E17-8F88-76E0E275C050}" dt="2024-12-18T10:37:55.296" v="150" actId="165"/>
          <ac:grpSpMkLst>
            <pc:docMk/>
            <pc:sldMk cId="3433777998" sldId="267"/>
            <ac:grpSpMk id="9" creationId="{9F75A1FD-0743-9A3E-E0AC-6EE7B62332D1}"/>
          </ac:grpSpMkLst>
        </pc:grpChg>
        <pc:picChg chg="add mod topLvl">
          <ac:chgData name="Jemma Coulson" userId="fcb21ed6-b519-41dc-b424-5618ec5bb479" providerId="ADAL" clId="{66709D9B-7BA0-4E17-8F88-76E0E275C050}" dt="2024-12-18T10:58:32.475" v="615" actId="14100"/>
          <ac:picMkLst>
            <pc:docMk/>
            <pc:sldMk cId="3433777998" sldId="267"/>
            <ac:picMk id="2" creationId="{B6DA9562-96CF-4299-A91B-42B7CB9AD4D3}"/>
          </ac:picMkLst>
        </pc:picChg>
      </pc:sldChg>
      <pc:sldChg chg="addSp modSp mod">
        <pc:chgData name="Jemma Coulson" userId="fcb21ed6-b519-41dc-b424-5618ec5bb479" providerId="ADAL" clId="{66709D9B-7BA0-4E17-8F88-76E0E275C050}" dt="2024-12-18T12:12:32.656" v="867" actId="1035"/>
        <pc:sldMkLst>
          <pc:docMk/>
          <pc:sldMk cId="3946052925" sldId="268"/>
        </pc:sldMkLst>
        <pc:picChg chg="add mod">
          <ac:chgData name="Jemma Coulson" userId="fcb21ed6-b519-41dc-b424-5618ec5bb479" providerId="ADAL" clId="{66709D9B-7BA0-4E17-8F88-76E0E275C050}" dt="2024-12-18T12:12:32.656" v="867" actId="1035"/>
          <ac:picMkLst>
            <pc:docMk/>
            <pc:sldMk cId="3946052925" sldId="268"/>
            <ac:picMk id="2" creationId="{10A930B8-B784-29C4-0932-EC384E6C7098}"/>
          </ac:picMkLst>
        </pc:picChg>
      </pc:sldChg>
      <pc:sldChg chg="addSp modSp mod modAnim">
        <pc:chgData name="Jemma Coulson" userId="fcb21ed6-b519-41dc-b424-5618ec5bb479" providerId="ADAL" clId="{66709D9B-7BA0-4E17-8F88-76E0E275C050}" dt="2024-12-17T16:26:45.684" v="23" actId="1076"/>
        <pc:sldMkLst>
          <pc:docMk/>
          <pc:sldMk cId="334666091" sldId="269"/>
        </pc:sldMkLst>
        <pc:picChg chg="add mod">
          <ac:chgData name="Jemma Coulson" userId="fcb21ed6-b519-41dc-b424-5618ec5bb479" providerId="ADAL" clId="{66709D9B-7BA0-4E17-8F88-76E0E275C050}" dt="2024-12-17T16:26:45.684" v="23" actId="1076"/>
          <ac:picMkLst>
            <pc:docMk/>
            <pc:sldMk cId="334666091" sldId="269"/>
            <ac:picMk id="3" creationId="{F28745B1-D1AC-7BCB-B83A-F19315F68885}"/>
          </ac:picMkLst>
        </pc:picChg>
      </pc:sldChg>
      <pc:sldChg chg="addSp delSp modSp mod">
        <pc:chgData name="Jemma Coulson" userId="fcb21ed6-b519-41dc-b424-5618ec5bb479" providerId="ADAL" clId="{66709D9B-7BA0-4E17-8F88-76E0E275C050}" dt="2024-12-18T12:37:51.993" v="932" actId="1076"/>
        <pc:sldMkLst>
          <pc:docMk/>
          <pc:sldMk cId="2244353273" sldId="272"/>
        </pc:sldMkLst>
        <pc:spChg chg="mod">
          <ac:chgData name="Jemma Coulson" userId="fcb21ed6-b519-41dc-b424-5618ec5bb479" providerId="ADAL" clId="{66709D9B-7BA0-4E17-8F88-76E0E275C050}" dt="2024-12-18T09:28:59.790" v="65" actId="20577"/>
          <ac:spMkLst>
            <pc:docMk/>
            <pc:sldMk cId="2244353273" sldId="272"/>
            <ac:spMk id="6" creationId="{98708E3E-5D00-2C33-7198-FBA222C3454A}"/>
          </ac:spMkLst>
        </pc:spChg>
        <pc:spChg chg="mod">
          <ac:chgData name="Jemma Coulson" userId="fcb21ed6-b519-41dc-b424-5618ec5bb479" providerId="ADAL" clId="{66709D9B-7BA0-4E17-8F88-76E0E275C050}" dt="2024-12-18T12:37:51.993" v="932" actId="1076"/>
          <ac:spMkLst>
            <pc:docMk/>
            <pc:sldMk cId="2244353273" sldId="272"/>
            <ac:spMk id="26" creationId="{BA4F6DE6-56ED-D94A-B000-4C04C9B8372F}"/>
          </ac:spMkLst>
        </pc:spChg>
        <pc:picChg chg="add del mod">
          <ac:chgData name="Jemma Coulson" userId="fcb21ed6-b519-41dc-b424-5618ec5bb479" providerId="ADAL" clId="{66709D9B-7BA0-4E17-8F88-76E0E275C050}" dt="2024-12-18T09:28:31.494" v="57" actId="478"/>
          <ac:picMkLst>
            <pc:docMk/>
            <pc:sldMk cId="2244353273" sldId="272"/>
            <ac:picMk id="1026" creationId="{C0480660-4652-4F2F-BF6E-54AAA421927F}"/>
          </ac:picMkLst>
        </pc:picChg>
        <pc:picChg chg="add mod">
          <ac:chgData name="Jemma Coulson" userId="fcb21ed6-b519-41dc-b424-5618ec5bb479" providerId="ADAL" clId="{66709D9B-7BA0-4E17-8F88-76E0E275C050}" dt="2024-12-18T09:28:42.009" v="61" actId="1076"/>
          <ac:picMkLst>
            <pc:docMk/>
            <pc:sldMk cId="2244353273" sldId="272"/>
            <ac:picMk id="1028" creationId="{1C9E9D88-A5C2-656B-1FC2-62E046229F4F}"/>
          </ac:picMkLst>
        </pc:picChg>
        <pc:picChg chg="del">
          <ac:chgData name="Jemma Coulson" userId="fcb21ed6-b519-41dc-b424-5618ec5bb479" providerId="ADAL" clId="{66709D9B-7BA0-4E17-8F88-76E0E275C050}" dt="2024-12-18T09:28:05.741" v="53" actId="478"/>
          <ac:picMkLst>
            <pc:docMk/>
            <pc:sldMk cId="2244353273" sldId="272"/>
            <ac:picMk id="2050" creationId="{BE85F027-24D3-7AB3-110E-21A9E62A439C}"/>
          </ac:picMkLst>
        </pc:picChg>
      </pc:sldChg>
      <pc:sldChg chg="addSp modSp mod modAnim">
        <pc:chgData name="Jemma Coulson" userId="fcb21ed6-b519-41dc-b424-5618ec5bb479" providerId="ADAL" clId="{66709D9B-7BA0-4E17-8F88-76E0E275C050}" dt="2024-12-18T12:14:17.082" v="930" actId="1035"/>
        <pc:sldMkLst>
          <pc:docMk/>
          <pc:sldMk cId="3813562082" sldId="273"/>
        </pc:sldMkLst>
        <pc:spChg chg="add mod">
          <ac:chgData name="Jemma Coulson" userId="fcb21ed6-b519-41dc-b424-5618ec5bb479" providerId="ADAL" clId="{66709D9B-7BA0-4E17-8F88-76E0E275C050}" dt="2024-12-18T12:14:17.082" v="930" actId="1035"/>
          <ac:spMkLst>
            <pc:docMk/>
            <pc:sldMk cId="3813562082" sldId="273"/>
            <ac:spMk id="2" creationId="{221A3C90-5793-4B57-DBDB-AC516EDEAC2B}"/>
          </ac:spMkLst>
        </pc:spChg>
        <pc:spChg chg="mod">
          <ac:chgData name="Jemma Coulson" userId="fcb21ed6-b519-41dc-b424-5618ec5bb479" providerId="ADAL" clId="{66709D9B-7BA0-4E17-8F88-76E0E275C050}" dt="2024-12-18T12:14:17.082" v="930" actId="1035"/>
          <ac:spMkLst>
            <pc:docMk/>
            <pc:sldMk cId="3813562082" sldId="273"/>
            <ac:spMk id="3" creationId="{49233B63-81ED-3E28-847E-EAE613D532D9}"/>
          </ac:spMkLst>
        </pc:spChg>
        <pc:spChg chg="mod">
          <ac:chgData name="Jemma Coulson" userId="fcb21ed6-b519-41dc-b424-5618ec5bb479" providerId="ADAL" clId="{66709D9B-7BA0-4E17-8F88-76E0E275C050}" dt="2024-12-18T12:14:17.082" v="930" actId="1035"/>
          <ac:spMkLst>
            <pc:docMk/>
            <pc:sldMk cId="3813562082" sldId="273"/>
            <ac:spMk id="4" creationId="{FFD860FD-C430-E16B-72BF-2FE03618E207}"/>
          </ac:spMkLst>
        </pc:spChg>
        <pc:spChg chg="mod">
          <ac:chgData name="Jemma Coulson" userId="fcb21ed6-b519-41dc-b424-5618ec5bb479" providerId="ADAL" clId="{66709D9B-7BA0-4E17-8F88-76E0E275C050}" dt="2024-12-18T12:14:17.082" v="930" actId="1035"/>
          <ac:spMkLst>
            <pc:docMk/>
            <pc:sldMk cId="3813562082" sldId="273"/>
            <ac:spMk id="26" creationId="{ADE7F5AD-BBA8-1F27-8723-A80A1D6B06B6}"/>
          </ac:spMkLst>
        </pc:spChg>
        <pc:spChg chg="mod">
          <ac:chgData name="Jemma Coulson" userId="fcb21ed6-b519-41dc-b424-5618ec5bb479" providerId="ADAL" clId="{66709D9B-7BA0-4E17-8F88-76E0E275C050}" dt="2024-12-18T12:14:17.082" v="930" actId="1035"/>
          <ac:spMkLst>
            <pc:docMk/>
            <pc:sldMk cId="3813562082" sldId="273"/>
            <ac:spMk id="28" creationId="{3D2011A0-FF5C-DA4F-40B7-0D2FF3AE0DAB}"/>
          </ac:spMkLst>
        </pc:spChg>
      </pc:sldChg>
      <pc:sldChg chg="del">
        <pc:chgData name="Jemma Coulson" userId="fcb21ed6-b519-41dc-b424-5618ec5bb479" providerId="ADAL" clId="{66709D9B-7BA0-4E17-8F88-76E0E275C050}" dt="2024-12-18T10:36:08.339" v="108" actId="47"/>
        <pc:sldMkLst>
          <pc:docMk/>
          <pc:sldMk cId="4060311916" sldId="274"/>
        </pc:sldMkLst>
      </pc:sldChg>
      <pc:sldChg chg="addSp delSp modSp mod delAnim modAnim">
        <pc:chgData name="Jemma Coulson" userId="fcb21ed6-b519-41dc-b424-5618ec5bb479" providerId="ADAL" clId="{66709D9B-7BA0-4E17-8F88-76E0E275C050}" dt="2024-12-17T10:46:57.998" v="19"/>
        <pc:sldMkLst>
          <pc:docMk/>
          <pc:sldMk cId="1784342263" sldId="275"/>
        </pc:sldMkLst>
        <pc:picChg chg="del">
          <ac:chgData name="Jemma Coulson" userId="fcb21ed6-b519-41dc-b424-5618ec5bb479" providerId="ADAL" clId="{66709D9B-7BA0-4E17-8F88-76E0E275C050}" dt="2024-12-17T10:46:57.542" v="18" actId="478"/>
          <ac:picMkLst>
            <pc:docMk/>
            <pc:sldMk cId="1784342263" sldId="275"/>
            <ac:picMk id="2" creationId="{D2AE3B7B-8D9F-7511-2EF5-AB352AD232FA}"/>
          </ac:picMkLst>
        </pc:picChg>
        <pc:picChg chg="add mod">
          <ac:chgData name="Jemma Coulson" userId="fcb21ed6-b519-41dc-b424-5618ec5bb479" providerId="ADAL" clId="{66709D9B-7BA0-4E17-8F88-76E0E275C050}" dt="2024-12-17T10:46:57.998" v="19"/>
          <ac:picMkLst>
            <pc:docMk/>
            <pc:sldMk cId="1784342263" sldId="275"/>
            <ac:picMk id="3" creationId="{3EF4DD93-8470-A4AC-DB18-91C0B0ED0939}"/>
          </ac:picMkLst>
        </pc:picChg>
      </pc:sldChg>
      <pc:sldChg chg="addSp modSp new mod modAnim">
        <pc:chgData name="Jemma Coulson" userId="fcb21ed6-b519-41dc-b424-5618ec5bb479" providerId="ADAL" clId="{66709D9B-7BA0-4E17-8F88-76E0E275C050}" dt="2024-12-18T11:05:03.738" v="863" actId="1076"/>
        <pc:sldMkLst>
          <pc:docMk/>
          <pc:sldMk cId="1730823649" sldId="276"/>
        </pc:sldMkLst>
        <pc:spChg chg="add mod">
          <ac:chgData name="Jemma Coulson" userId="fcb21ed6-b519-41dc-b424-5618ec5bb479" providerId="ADAL" clId="{66709D9B-7BA0-4E17-8F88-76E0E275C050}" dt="2024-12-18T11:05:03.738" v="863" actId="1076"/>
          <ac:spMkLst>
            <pc:docMk/>
            <pc:sldMk cId="1730823649" sldId="276"/>
            <ac:spMk id="6" creationId="{BC3D64FF-5827-1027-231C-B86D7F14B4C4}"/>
          </ac:spMkLst>
        </pc:spChg>
        <pc:picChg chg="add mod">
          <ac:chgData name="Jemma Coulson" userId="fcb21ed6-b519-41dc-b424-5618ec5bb479" providerId="ADAL" clId="{66709D9B-7BA0-4E17-8F88-76E0E275C050}" dt="2024-12-18T11:01:39.875" v="813" actId="1035"/>
          <ac:picMkLst>
            <pc:docMk/>
            <pc:sldMk cId="1730823649" sldId="276"/>
            <ac:picMk id="3" creationId="{E03FB921-6D77-0DD7-EA86-D4266EB2ECB0}"/>
          </ac:picMkLst>
        </pc:picChg>
        <pc:picChg chg="add mod">
          <ac:chgData name="Jemma Coulson" userId="fcb21ed6-b519-41dc-b424-5618ec5bb479" providerId="ADAL" clId="{66709D9B-7BA0-4E17-8F88-76E0E275C050}" dt="2024-12-18T11:01:39.875" v="813" actId="1035"/>
          <ac:picMkLst>
            <pc:docMk/>
            <pc:sldMk cId="1730823649" sldId="276"/>
            <ac:picMk id="5" creationId="{78A66BB7-46C8-F075-4A2D-10B5642F1BBF}"/>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7447BE-97DD-4B07-9290-8B9C0199DDE3}" type="datetimeFigureOut">
              <a:rPr lang="en-US" smtClean="0"/>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F635D1-D2DD-4DA7-905B-FFF34E372DFD}" type="slidenum">
              <a:rPr lang="en-US" smtClean="0"/>
              <a:t>‹#›</a:t>
            </a:fld>
            <a:endParaRPr lang="en-US"/>
          </a:p>
        </p:txBody>
      </p:sp>
    </p:spTree>
    <p:extLst>
      <p:ext uri="{BB962C8B-B14F-4D97-AF65-F5344CB8AC3E}">
        <p14:creationId xmlns:p14="http://schemas.microsoft.com/office/powerpoint/2010/main" val="1165029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7447BE-97DD-4B07-9290-8B9C0199DDE3}" type="datetimeFigureOut">
              <a:rPr lang="en-US" smtClean="0"/>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F635D1-D2DD-4DA7-905B-FFF34E372DFD}" type="slidenum">
              <a:rPr lang="en-US" smtClean="0"/>
              <a:t>‹#›</a:t>
            </a:fld>
            <a:endParaRPr lang="en-US"/>
          </a:p>
        </p:txBody>
      </p:sp>
    </p:spTree>
    <p:extLst>
      <p:ext uri="{BB962C8B-B14F-4D97-AF65-F5344CB8AC3E}">
        <p14:creationId xmlns:p14="http://schemas.microsoft.com/office/powerpoint/2010/main" val="3197930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7447BE-97DD-4B07-9290-8B9C0199DDE3}" type="datetimeFigureOut">
              <a:rPr lang="en-US" smtClean="0"/>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F635D1-D2DD-4DA7-905B-FFF34E372DFD}"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503169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7447BE-97DD-4B07-9290-8B9C0199DDE3}" type="datetimeFigureOut">
              <a:rPr lang="en-US" smtClean="0"/>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F635D1-D2DD-4DA7-905B-FFF34E372DFD}" type="slidenum">
              <a:rPr lang="en-US" smtClean="0"/>
              <a:t>‹#›</a:t>
            </a:fld>
            <a:endParaRPr lang="en-US"/>
          </a:p>
        </p:txBody>
      </p:sp>
    </p:spTree>
    <p:extLst>
      <p:ext uri="{BB962C8B-B14F-4D97-AF65-F5344CB8AC3E}">
        <p14:creationId xmlns:p14="http://schemas.microsoft.com/office/powerpoint/2010/main" val="828913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7447BE-97DD-4B07-9290-8B9C0199DDE3}" type="datetimeFigureOut">
              <a:rPr lang="en-US" smtClean="0"/>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F635D1-D2DD-4DA7-905B-FFF34E372DFD}"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96707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7447BE-97DD-4B07-9290-8B9C0199DDE3}" type="datetimeFigureOut">
              <a:rPr lang="en-US" smtClean="0"/>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F635D1-D2DD-4DA7-905B-FFF34E372DFD}" type="slidenum">
              <a:rPr lang="en-US" smtClean="0"/>
              <a:t>‹#›</a:t>
            </a:fld>
            <a:endParaRPr lang="en-US"/>
          </a:p>
        </p:txBody>
      </p:sp>
    </p:spTree>
    <p:extLst>
      <p:ext uri="{BB962C8B-B14F-4D97-AF65-F5344CB8AC3E}">
        <p14:creationId xmlns:p14="http://schemas.microsoft.com/office/powerpoint/2010/main" val="40668020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7447BE-97DD-4B07-9290-8B9C0199DDE3}" type="datetimeFigureOut">
              <a:rPr lang="en-US" smtClean="0"/>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F635D1-D2DD-4DA7-905B-FFF34E372DFD}" type="slidenum">
              <a:rPr lang="en-US" smtClean="0"/>
              <a:t>‹#›</a:t>
            </a:fld>
            <a:endParaRPr lang="en-US"/>
          </a:p>
        </p:txBody>
      </p:sp>
    </p:spTree>
    <p:extLst>
      <p:ext uri="{BB962C8B-B14F-4D97-AF65-F5344CB8AC3E}">
        <p14:creationId xmlns:p14="http://schemas.microsoft.com/office/powerpoint/2010/main" val="467957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7447BE-97DD-4B07-9290-8B9C0199DDE3}" type="datetimeFigureOut">
              <a:rPr lang="en-US" smtClean="0"/>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F635D1-D2DD-4DA7-905B-FFF34E372DFD}" type="slidenum">
              <a:rPr lang="en-US" smtClean="0"/>
              <a:t>‹#›</a:t>
            </a:fld>
            <a:endParaRPr lang="en-US"/>
          </a:p>
        </p:txBody>
      </p:sp>
    </p:spTree>
    <p:extLst>
      <p:ext uri="{BB962C8B-B14F-4D97-AF65-F5344CB8AC3E}">
        <p14:creationId xmlns:p14="http://schemas.microsoft.com/office/powerpoint/2010/main" val="1895774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7447BE-97DD-4B07-9290-8B9C0199DDE3}" type="datetimeFigureOut">
              <a:rPr lang="en-US" smtClean="0"/>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F635D1-D2DD-4DA7-905B-FFF34E372DFD}" type="slidenum">
              <a:rPr lang="en-US" smtClean="0"/>
              <a:t>‹#›</a:t>
            </a:fld>
            <a:endParaRPr lang="en-US"/>
          </a:p>
        </p:txBody>
      </p:sp>
    </p:spTree>
    <p:extLst>
      <p:ext uri="{BB962C8B-B14F-4D97-AF65-F5344CB8AC3E}">
        <p14:creationId xmlns:p14="http://schemas.microsoft.com/office/powerpoint/2010/main" val="962319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7447BE-97DD-4B07-9290-8B9C0199DDE3}" type="datetimeFigureOut">
              <a:rPr lang="en-US" smtClean="0"/>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F635D1-D2DD-4DA7-905B-FFF34E372DFD}" type="slidenum">
              <a:rPr lang="en-US" smtClean="0"/>
              <a:t>‹#›</a:t>
            </a:fld>
            <a:endParaRPr lang="en-US"/>
          </a:p>
        </p:txBody>
      </p:sp>
    </p:spTree>
    <p:extLst>
      <p:ext uri="{BB962C8B-B14F-4D97-AF65-F5344CB8AC3E}">
        <p14:creationId xmlns:p14="http://schemas.microsoft.com/office/powerpoint/2010/main" val="2852511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7447BE-97DD-4B07-9290-8B9C0199DDE3}" type="datetimeFigureOut">
              <a:rPr lang="en-US" smtClean="0"/>
              <a:t>12/18/2024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F635D1-D2DD-4DA7-905B-FFF34E372DFD}" type="slidenum">
              <a:rPr lang="en-US" smtClean="0"/>
              <a:t>‹#›</a:t>
            </a:fld>
            <a:endParaRPr lang="en-US"/>
          </a:p>
        </p:txBody>
      </p:sp>
    </p:spTree>
    <p:extLst>
      <p:ext uri="{BB962C8B-B14F-4D97-AF65-F5344CB8AC3E}">
        <p14:creationId xmlns:p14="http://schemas.microsoft.com/office/powerpoint/2010/main" val="1456436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7447BE-97DD-4B07-9290-8B9C0199DDE3}" type="datetimeFigureOut">
              <a:rPr lang="en-US" smtClean="0"/>
              <a:t>12/18/2024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F635D1-D2DD-4DA7-905B-FFF34E372DFD}" type="slidenum">
              <a:rPr lang="en-US" smtClean="0"/>
              <a:t>‹#›</a:t>
            </a:fld>
            <a:endParaRPr lang="en-US"/>
          </a:p>
        </p:txBody>
      </p:sp>
    </p:spTree>
    <p:extLst>
      <p:ext uri="{BB962C8B-B14F-4D97-AF65-F5344CB8AC3E}">
        <p14:creationId xmlns:p14="http://schemas.microsoft.com/office/powerpoint/2010/main" val="1378781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17447BE-97DD-4B07-9290-8B9C0199DDE3}" type="datetimeFigureOut">
              <a:rPr lang="en-US" smtClean="0"/>
              <a:t>12/18/2024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F635D1-D2DD-4DA7-905B-FFF34E372DFD}" type="slidenum">
              <a:rPr lang="en-US" smtClean="0"/>
              <a:t>‹#›</a:t>
            </a:fld>
            <a:endParaRPr lang="en-US"/>
          </a:p>
        </p:txBody>
      </p:sp>
    </p:spTree>
    <p:extLst>
      <p:ext uri="{BB962C8B-B14F-4D97-AF65-F5344CB8AC3E}">
        <p14:creationId xmlns:p14="http://schemas.microsoft.com/office/powerpoint/2010/main" val="3871821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7447BE-97DD-4B07-9290-8B9C0199DDE3}" type="datetimeFigureOut">
              <a:rPr lang="en-US" smtClean="0"/>
              <a:t>12/18/2024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F635D1-D2DD-4DA7-905B-FFF34E372DFD}" type="slidenum">
              <a:rPr lang="en-US" smtClean="0"/>
              <a:t>‹#›</a:t>
            </a:fld>
            <a:endParaRPr lang="en-US"/>
          </a:p>
        </p:txBody>
      </p:sp>
    </p:spTree>
    <p:extLst>
      <p:ext uri="{BB962C8B-B14F-4D97-AF65-F5344CB8AC3E}">
        <p14:creationId xmlns:p14="http://schemas.microsoft.com/office/powerpoint/2010/main" val="3486454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7447BE-97DD-4B07-9290-8B9C0199DDE3}" type="datetimeFigureOut">
              <a:rPr lang="en-US" smtClean="0"/>
              <a:t>12/18/2024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F635D1-D2DD-4DA7-905B-FFF34E372DFD}" type="slidenum">
              <a:rPr lang="en-US" smtClean="0"/>
              <a:t>‹#›</a:t>
            </a:fld>
            <a:endParaRPr lang="en-US"/>
          </a:p>
        </p:txBody>
      </p:sp>
    </p:spTree>
    <p:extLst>
      <p:ext uri="{BB962C8B-B14F-4D97-AF65-F5344CB8AC3E}">
        <p14:creationId xmlns:p14="http://schemas.microsoft.com/office/powerpoint/2010/main" val="1303630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7447BE-97DD-4B07-9290-8B9C0199DDE3}" type="datetimeFigureOut">
              <a:rPr lang="en-US" smtClean="0"/>
              <a:t>12/18/2024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F635D1-D2DD-4DA7-905B-FFF34E372DFD}" type="slidenum">
              <a:rPr lang="en-US" smtClean="0"/>
              <a:t>‹#›</a:t>
            </a:fld>
            <a:endParaRPr lang="en-US"/>
          </a:p>
        </p:txBody>
      </p:sp>
    </p:spTree>
    <p:extLst>
      <p:ext uri="{BB962C8B-B14F-4D97-AF65-F5344CB8AC3E}">
        <p14:creationId xmlns:p14="http://schemas.microsoft.com/office/powerpoint/2010/main" val="3741589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17447BE-97DD-4B07-9290-8B9C0199DDE3}" type="datetimeFigureOut">
              <a:rPr lang="en-US" smtClean="0"/>
              <a:t>12/18/2024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DF635D1-D2DD-4DA7-905B-FFF34E372DFD}" type="slidenum">
              <a:rPr lang="en-US" smtClean="0"/>
              <a:t>‹#›</a:t>
            </a:fld>
            <a:endParaRPr lang="en-US"/>
          </a:p>
        </p:txBody>
      </p:sp>
    </p:spTree>
    <p:extLst>
      <p:ext uri="{BB962C8B-B14F-4D97-AF65-F5344CB8AC3E}">
        <p14:creationId xmlns:p14="http://schemas.microsoft.com/office/powerpoint/2010/main" val="1648472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www.youtube.com/embed/raFnjGVkHe8?feature=oembed"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ideo" Target="https://www.youtube.com/embed/a1dmm9N-6bI?feature=oembed"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ideo" Target="https://www.youtube.com/embed/raFnjGVkHe8?feature=oembed" TargetMode="Externa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bible.art/meaning/john-5:2"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group of people sitting in a room with a stone wall and a light shining through the window&#10;&#10;Description automatically generated">
            <a:extLst>
              <a:ext uri="{FF2B5EF4-FFF2-40B4-BE49-F238E27FC236}">
                <a16:creationId xmlns:a16="http://schemas.microsoft.com/office/drawing/2014/main" id="{F423FCD2-71D3-E6E9-9C9F-AFBF045022CA}"/>
              </a:ext>
            </a:extLst>
          </p:cNvPr>
          <p:cNvPicPr>
            <a:picLocks noChangeAspect="1"/>
          </p:cNvPicPr>
          <p:nvPr/>
        </p:nvPicPr>
        <p:blipFill>
          <a:blip r:embed="rId3" cstate="print">
            <a:extLst>
              <a:ext uri="{28A0092B-C50C-407E-A947-70E740481C1C}">
                <a14:useLocalDpi xmlns:a14="http://schemas.microsoft.com/office/drawing/2010/main" val="0"/>
              </a:ext>
            </a:extLst>
          </a:blip>
          <a:srcRect t="23822" b="19928"/>
          <a:stretch/>
        </p:blipFill>
        <p:spPr bwMode="auto">
          <a:xfrm>
            <a:off x="33347" y="0"/>
            <a:ext cx="12191980" cy="6857990"/>
          </a:xfrm>
          <a:prstGeom prst="rect">
            <a:avLst/>
          </a:prstGeom>
        </p:spPr>
      </p:pic>
      <p:sp>
        <p:nvSpPr>
          <p:cNvPr id="4" name="Rectangle 3">
            <a:extLst>
              <a:ext uri="{FF2B5EF4-FFF2-40B4-BE49-F238E27FC236}">
                <a16:creationId xmlns:a16="http://schemas.microsoft.com/office/drawing/2014/main" id="{4A5B0BF3-D8AD-0C30-A90D-F8E9CA26386F}"/>
              </a:ext>
            </a:extLst>
          </p:cNvPr>
          <p:cNvSpPr/>
          <p:nvPr/>
        </p:nvSpPr>
        <p:spPr>
          <a:xfrm>
            <a:off x="523875" y="5317240"/>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b="1" cap="none" spc="50" dirty="0">
                <a:ln w="0"/>
                <a:solidFill>
                  <a:schemeClr val="bg1"/>
                </a:solidFill>
                <a:effectLst>
                  <a:innerShdw blurRad="63500" dist="50800" dir="13500000">
                    <a:srgbClr val="000000">
                      <a:alpha val="50000"/>
                    </a:srgbClr>
                  </a:innerShdw>
                </a:effectLst>
                <a:latin typeface="+mj-lt"/>
                <a:ea typeface="+mj-ea"/>
                <a:cs typeface="+mj-cs"/>
              </a:rPr>
              <a:t>Good Morning – Bishop’s Lent Challenge – Week 3</a:t>
            </a:r>
          </a:p>
        </p:txBody>
      </p:sp>
      <p:pic>
        <p:nvPicPr>
          <p:cNvPr id="3" name="Online Media 2" title="Praise (feat. Brandon Lake, Chris Brown &amp; Chandler Moore) | Official Lyric Video">
            <a:hlinkClick r:id="" action="ppaction://media"/>
            <a:extLst>
              <a:ext uri="{FF2B5EF4-FFF2-40B4-BE49-F238E27FC236}">
                <a16:creationId xmlns:a16="http://schemas.microsoft.com/office/drawing/2014/main" id="{F3C9D091-CE07-0D02-2AB6-95911C86AF41}"/>
              </a:ext>
            </a:extLst>
          </p:cNvPr>
          <p:cNvPicPr>
            <a:picLocks noRot="1" noChangeAspect="1"/>
          </p:cNvPicPr>
          <p:nvPr>
            <a:videoFile r:link="rId1"/>
          </p:nvPr>
        </p:nvPicPr>
        <p:blipFill>
          <a:blip r:embed="rId4"/>
          <a:stretch>
            <a:fillRect/>
          </a:stretch>
        </p:blipFill>
        <p:spPr>
          <a:xfrm>
            <a:off x="22225" y="0"/>
            <a:ext cx="2710927" cy="1530476"/>
          </a:xfrm>
          <a:prstGeom prst="rect">
            <a:avLst/>
          </a:prstGeom>
        </p:spPr>
      </p:pic>
    </p:spTree>
    <p:extLst>
      <p:ext uri="{BB962C8B-B14F-4D97-AF65-F5344CB8AC3E}">
        <p14:creationId xmlns:p14="http://schemas.microsoft.com/office/powerpoint/2010/main" val="3921395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5D92128-F92B-A6A5-4C33-C3366D0FB0C1}"/>
            </a:ext>
          </a:extLst>
        </p:cNvPr>
        <p:cNvGrpSpPr/>
        <p:nvPr/>
      </p:nvGrpSpPr>
      <p:grpSpPr>
        <a:xfrm>
          <a:off x="0" y="0"/>
          <a:ext cx="0" cy="0"/>
          <a:chOff x="0" y="0"/>
          <a:chExt cx="0" cy="0"/>
        </a:xfrm>
      </p:grpSpPr>
      <p:grpSp>
        <p:nvGrpSpPr>
          <p:cNvPr id="35" name="Group 34">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2" name="Straight Connector 31">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3"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9"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4" name="Isosceles Triangle 33">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1"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6"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3"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7" name="Isosceles Triangle 46">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5" name="Isosceles Triangle 44">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 name="Title 1">
            <a:extLst>
              <a:ext uri="{FF2B5EF4-FFF2-40B4-BE49-F238E27FC236}">
                <a16:creationId xmlns:a16="http://schemas.microsoft.com/office/drawing/2014/main" id="{00D671A1-F49A-A1C1-A6E2-37A01FDA05D6}"/>
              </a:ext>
            </a:extLst>
          </p:cNvPr>
          <p:cNvSpPr>
            <a:spLocks noGrp="1"/>
          </p:cNvSpPr>
          <p:nvPr>
            <p:ph type="title"/>
          </p:nvPr>
        </p:nvSpPr>
        <p:spPr>
          <a:xfrm>
            <a:off x="2302180" y="5761684"/>
            <a:ext cx="8288032" cy="1096316"/>
          </a:xfrm>
        </p:spPr>
        <p:txBody>
          <a:bodyPr vert="horz" lIns="91440" tIns="45720" rIns="91440" bIns="45720" rtlCol="0" anchor="b">
            <a:normAutofit/>
          </a:bodyPr>
          <a:lstStyle/>
          <a:p>
            <a:pPr algn="ctr"/>
            <a:r>
              <a:rPr lang="en-US" sz="4800" kern="1200" dirty="0">
                <a:solidFill>
                  <a:schemeClr val="accent1"/>
                </a:solidFill>
                <a:latin typeface="+mj-lt"/>
                <a:ea typeface="+mj-ea"/>
                <a:cs typeface="+mj-cs"/>
              </a:rPr>
              <a:t>Choral Worship</a:t>
            </a:r>
          </a:p>
        </p:txBody>
      </p:sp>
      <p:pic>
        <p:nvPicPr>
          <p:cNvPr id="3" name="Online Media 2" title="Story of the Cross- Rend Co Kids Lyrics">
            <a:hlinkClick r:id="" action="ppaction://media"/>
            <a:extLst>
              <a:ext uri="{FF2B5EF4-FFF2-40B4-BE49-F238E27FC236}">
                <a16:creationId xmlns:a16="http://schemas.microsoft.com/office/drawing/2014/main" id="{F28745B1-D1AC-7BCB-B83A-F19315F68885}"/>
              </a:ext>
            </a:extLst>
          </p:cNvPr>
          <p:cNvPicPr>
            <a:picLocks noRot="1" noChangeAspect="1"/>
          </p:cNvPicPr>
          <p:nvPr>
            <a:videoFile r:link="rId1"/>
          </p:nvPr>
        </p:nvPicPr>
        <p:blipFill>
          <a:blip r:embed="rId3"/>
          <a:stretch>
            <a:fillRect/>
          </a:stretch>
        </p:blipFill>
        <p:spPr>
          <a:xfrm>
            <a:off x="842597" y="0"/>
            <a:ext cx="10649124" cy="6012051"/>
          </a:xfrm>
          <a:prstGeom prst="rect">
            <a:avLst/>
          </a:prstGeom>
        </p:spPr>
      </p:pic>
    </p:spTree>
    <p:extLst>
      <p:ext uri="{BB962C8B-B14F-4D97-AF65-F5344CB8AC3E}">
        <p14:creationId xmlns:p14="http://schemas.microsoft.com/office/powerpoint/2010/main" val="33466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3"/>
                </p:tgtEl>
              </p:cMediaNode>
            </p:video>
            <p:seq concurrent="1" nextAc="seek">
              <p:cTn id="13" restart="whenNotActive" fill="hold" evtFilter="cancelBubble" nodeType="interactiveSeq">
                <p:stCondLst>
                  <p:cond evt="onClick" delay="0">
                    <p:tgtEl>
                      <p:spTgt spid="3"/>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eyond Survivor - The Wounded Warrior Blog: A Blue ..."/>
          <p:cNvPicPr>
            <a:picLocks noChangeAspect="1"/>
          </p:cNvPicPr>
          <p:nvPr/>
        </p:nvPicPr>
        <p:blipFill>
          <a:blip r:embed="rId2">
            <a:lum bright="70000" contrast="-70000"/>
            <a:extLst>
              <a:ext uri="{28A0092B-C50C-407E-A947-70E740481C1C}">
                <a14:useLocalDpi xmlns:a14="http://schemas.microsoft.com/office/drawing/2010/main"/>
              </a:ext>
            </a:extLst>
          </a:blip>
          <a:stretch>
            <a:fillRect/>
          </a:stretch>
        </p:blipFill>
        <p:spPr>
          <a:xfrm>
            <a:off x="-119270" y="-69014"/>
            <a:ext cx="12334462" cy="6927014"/>
          </a:xfrm>
          <a:prstGeom prst="rect">
            <a:avLst/>
          </a:prstGeom>
        </p:spPr>
      </p:pic>
      <p:sp>
        <p:nvSpPr>
          <p:cNvPr id="3" name="TextBox 2"/>
          <p:cNvSpPr txBox="1"/>
          <p:nvPr/>
        </p:nvSpPr>
        <p:spPr>
          <a:xfrm>
            <a:off x="39759" y="7343"/>
            <a:ext cx="12052851" cy="6555641"/>
          </a:xfrm>
          <a:prstGeom prst="rect">
            <a:avLst/>
          </a:prstGeom>
          <a:noFill/>
        </p:spPr>
        <p:txBody>
          <a:bodyPr wrap="square" rtlCol="0">
            <a:spAutoFit/>
          </a:bodyPr>
          <a:lstStyle/>
          <a:p>
            <a:pPr algn="ctr"/>
            <a:r>
              <a:rPr lang="en-GB" sz="3600" dirty="0">
                <a:latin typeface="XCCW Joined 1a" panose="03050602040000000000" pitchFamily="66" charset="0"/>
              </a:rPr>
              <a:t>I invite you to </a:t>
            </a:r>
          </a:p>
          <a:p>
            <a:pPr algn="ctr"/>
            <a:r>
              <a:rPr lang="en-GB" sz="8000" dirty="0">
                <a:solidFill>
                  <a:schemeClr val="accent5">
                    <a:lumMod val="75000"/>
                  </a:schemeClr>
                </a:solidFill>
                <a:latin typeface="Baskerville Old Face" panose="02020602080505020303" pitchFamily="18" charset="0"/>
              </a:rPr>
              <a:t>Pray </a:t>
            </a:r>
            <a:r>
              <a:rPr lang="en-GB" sz="3600" dirty="0">
                <a:latin typeface="XCCW Joined 1a" panose="03050602040000000000" pitchFamily="66" charset="0"/>
              </a:rPr>
              <a:t>with me.</a:t>
            </a:r>
            <a:endParaRPr lang="en-GB" sz="8000" dirty="0">
              <a:solidFill>
                <a:schemeClr val="accent5">
                  <a:lumMod val="75000"/>
                </a:schemeClr>
              </a:solidFill>
              <a:latin typeface="Baskerville Old Face" panose="02020602080505020303" pitchFamily="18" charset="0"/>
            </a:endParaRPr>
          </a:p>
          <a:p>
            <a:pPr algn="ctr"/>
            <a:r>
              <a:rPr lang="en-GB" sz="3600" dirty="0">
                <a:latin typeface="XCCW Joined 1a" panose="03050602040000000000" pitchFamily="66" charset="0"/>
              </a:rPr>
              <a:t>If you want to make it your prayer, please find your quiet place, read out loud or ask a grown up to help and say </a:t>
            </a:r>
          </a:p>
          <a:p>
            <a:pPr algn="ctr"/>
            <a:r>
              <a:rPr lang="en-GB" sz="8000" dirty="0">
                <a:solidFill>
                  <a:schemeClr val="accent5">
                    <a:lumMod val="75000"/>
                  </a:schemeClr>
                </a:solidFill>
                <a:latin typeface="Baskerville Old Face" panose="02020602080505020303" pitchFamily="18" charset="0"/>
              </a:rPr>
              <a:t>Amen </a:t>
            </a:r>
            <a:r>
              <a:rPr lang="en-GB" sz="3600" dirty="0">
                <a:latin typeface="XCCW Joined 1a" panose="03050602040000000000" pitchFamily="66" charset="0"/>
              </a:rPr>
              <a:t>at the end.</a:t>
            </a:r>
            <a:endParaRPr lang="en-GB" sz="8000" dirty="0">
              <a:solidFill>
                <a:schemeClr val="accent5">
                  <a:lumMod val="75000"/>
                </a:schemeClr>
              </a:solidFill>
              <a:latin typeface="Baskerville Old Face" panose="02020602080505020303" pitchFamily="18" charset="0"/>
            </a:endParaRPr>
          </a:p>
          <a:p>
            <a:pPr algn="ctr"/>
            <a:r>
              <a:rPr lang="en-GB" sz="3600" dirty="0">
                <a:latin typeface="XCCW Joined 1a" panose="03050602040000000000" pitchFamily="66" charset="0"/>
              </a:rPr>
              <a:t>If you choose to take a moment to reflect, I invite you to think about</a:t>
            </a:r>
          </a:p>
          <a:p>
            <a:pPr algn="ctr"/>
            <a:r>
              <a:rPr lang="en-GB" sz="8000" dirty="0">
                <a:solidFill>
                  <a:schemeClr val="accent5">
                    <a:lumMod val="75000"/>
                  </a:schemeClr>
                </a:solidFill>
                <a:latin typeface="Baskerville Old Face" panose="02020602080505020303" pitchFamily="18" charset="0"/>
              </a:rPr>
              <a:t>Helping those around us</a:t>
            </a:r>
            <a:endParaRPr lang="en-GB" sz="1600" dirty="0">
              <a:solidFill>
                <a:schemeClr val="accent5">
                  <a:lumMod val="75000"/>
                </a:schemeClr>
              </a:solidFill>
              <a:latin typeface="Baskerville Old Face" panose="02020602080505020303" pitchFamily="18" charset="0"/>
            </a:endParaRPr>
          </a:p>
        </p:txBody>
      </p:sp>
    </p:spTree>
    <p:extLst>
      <p:ext uri="{BB962C8B-B14F-4D97-AF65-F5344CB8AC3E}">
        <p14:creationId xmlns:p14="http://schemas.microsoft.com/office/powerpoint/2010/main" val="737013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E25BAB-E5A4-9602-946B-4DA6343DE6EF}"/>
              </a:ext>
            </a:extLst>
          </p:cNvPr>
          <p:cNvSpPr txBox="1"/>
          <p:nvPr/>
        </p:nvSpPr>
        <p:spPr>
          <a:xfrm>
            <a:off x="-927953" y="-110837"/>
            <a:ext cx="12052851" cy="6986528"/>
          </a:xfrm>
          <a:prstGeom prst="rect">
            <a:avLst/>
          </a:prstGeom>
          <a:noFill/>
        </p:spPr>
        <p:txBody>
          <a:bodyPr wrap="square" rtlCol="0">
            <a:spAutoFit/>
          </a:bodyPr>
          <a:lstStyle/>
          <a:p>
            <a:pPr algn="ctr"/>
            <a:r>
              <a:rPr lang="en-GB" sz="3200" dirty="0">
                <a:solidFill>
                  <a:srgbClr val="002060"/>
                </a:solidFill>
                <a:latin typeface="XCCW Joined 1a" panose="03050602040000000000" pitchFamily="66" charset="0"/>
              </a:rPr>
              <a:t>Dear God,</a:t>
            </a:r>
          </a:p>
          <a:p>
            <a:pPr algn="ctr"/>
            <a:r>
              <a:rPr lang="en-GB" sz="3200" dirty="0">
                <a:solidFill>
                  <a:srgbClr val="002060"/>
                </a:solidFill>
                <a:latin typeface="XCCW Joined 1a" panose="03050602040000000000" pitchFamily="66" charset="0"/>
              </a:rPr>
              <a:t>Today I pray for …</a:t>
            </a:r>
          </a:p>
          <a:p>
            <a:pPr algn="ctr"/>
            <a:endParaRPr lang="en-GB" sz="3200" dirty="0">
              <a:solidFill>
                <a:srgbClr val="002060"/>
              </a:solidFill>
              <a:latin typeface="XCCW Joined 1a" panose="03050602040000000000" pitchFamily="66" charset="0"/>
            </a:endParaRPr>
          </a:p>
          <a:p>
            <a:pPr algn="ctr"/>
            <a:endParaRPr lang="en-GB" sz="3200" dirty="0">
              <a:solidFill>
                <a:srgbClr val="002060"/>
              </a:solidFill>
              <a:latin typeface="XCCW Joined 1a" panose="03050602040000000000" pitchFamily="66" charset="0"/>
            </a:endParaRPr>
          </a:p>
          <a:p>
            <a:pPr algn="ctr"/>
            <a:endParaRPr lang="en-GB" sz="3200" dirty="0">
              <a:solidFill>
                <a:srgbClr val="002060"/>
              </a:solidFill>
              <a:latin typeface="XCCW Joined 1a" panose="03050602040000000000" pitchFamily="66" charset="0"/>
            </a:endParaRPr>
          </a:p>
          <a:p>
            <a:pPr algn="ctr"/>
            <a:endParaRPr lang="en-GB" sz="3200" dirty="0">
              <a:solidFill>
                <a:srgbClr val="002060"/>
              </a:solidFill>
              <a:latin typeface="XCCW Joined 1a" panose="03050602040000000000" pitchFamily="66" charset="0"/>
            </a:endParaRPr>
          </a:p>
          <a:p>
            <a:pPr algn="ctr"/>
            <a:endParaRPr lang="en-GB" sz="3200" dirty="0">
              <a:solidFill>
                <a:srgbClr val="002060"/>
              </a:solidFill>
              <a:latin typeface="XCCW Joined 1a" panose="03050602040000000000" pitchFamily="66" charset="0"/>
            </a:endParaRPr>
          </a:p>
          <a:p>
            <a:pPr algn="ctr"/>
            <a:endParaRPr lang="en-GB" sz="3200" dirty="0">
              <a:solidFill>
                <a:srgbClr val="002060"/>
              </a:solidFill>
              <a:latin typeface="XCCW Joined 1a" panose="03050602040000000000" pitchFamily="66" charset="0"/>
            </a:endParaRPr>
          </a:p>
          <a:p>
            <a:pPr algn="ctr"/>
            <a:endParaRPr lang="en-GB" sz="3200" dirty="0">
              <a:solidFill>
                <a:srgbClr val="002060"/>
              </a:solidFill>
              <a:latin typeface="XCCW Joined 1a" panose="03050602040000000000" pitchFamily="66" charset="0"/>
            </a:endParaRPr>
          </a:p>
          <a:p>
            <a:pPr algn="ctr"/>
            <a:endParaRPr lang="en-GB" sz="3200" dirty="0">
              <a:solidFill>
                <a:srgbClr val="002060"/>
              </a:solidFill>
              <a:latin typeface="XCCW Joined 1a" panose="03050602040000000000" pitchFamily="66" charset="0"/>
            </a:endParaRPr>
          </a:p>
          <a:p>
            <a:pPr algn="ctr"/>
            <a:endParaRPr lang="en-GB" sz="3200" dirty="0">
              <a:solidFill>
                <a:srgbClr val="002060"/>
              </a:solidFill>
              <a:latin typeface="XCCW Joined 1a" panose="03050602040000000000" pitchFamily="66" charset="0"/>
            </a:endParaRPr>
          </a:p>
          <a:p>
            <a:pPr algn="ctr"/>
            <a:r>
              <a:rPr lang="en-GB" sz="3200" dirty="0">
                <a:solidFill>
                  <a:srgbClr val="002060"/>
                </a:solidFill>
                <a:latin typeface="XCCW Joined 1a" panose="03050602040000000000" pitchFamily="66" charset="0"/>
              </a:rPr>
              <a:t>Lord in your mercy,</a:t>
            </a:r>
          </a:p>
          <a:p>
            <a:pPr algn="ctr"/>
            <a:r>
              <a:rPr lang="en-GB" sz="3200" dirty="0">
                <a:solidFill>
                  <a:srgbClr val="002060"/>
                </a:solidFill>
                <a:latin typeface="XCCW Joined 1a" panose="03050602040000000000" pitchFamily="66" charset="0"/>
              </a:rPr>
              <a:t>Hear our prayer,</a:t>
            </a:r>
          </a:p>
          <a:p>
            <a:pPr algn="ctr"/>
            <a:r>
              <a:rPr lang="en-GB" sz="3200" dirty="0">
                <a:solidFill>
                  <a:srgbClr val="002060"/>
                </a:solidFill>
                <a:latin typeface="XCCW Joined 1a" panose="03050602040000000000" pitchFamily="66" charset="0"/>
              </a:rPr>
              <a:t>Amen</a:t>
            </a:r>
            <a:endParaRPr lang="en-GB" sz="1000" dirty="0">
              <a:solidFill>
                <a:srgbClr val="002060"/>
              </a:solidFill>
              <a:latin typeface="Baskerville Old Face" panose="02020602080505020303" pitchFamily="18" charset="0"/>
            </a:endParaRPr>
          </a:p>
        </p:txBody>
      </p:sp>
      <p:pic>
        <p:nvPicPr>
          <p:cNvPr id="2" name="Picture 1" descr="File:Hand left.svg - Wikimedia Commons">
            <a:extLst>
              <a:ext uri="{FF2B5EF4-FFF2-40B4-BE49-F238E27FC236}">
                <a16:creationId xmlns:a16="http://schemas.microsoft.com/office/drawing/2014/main" id="{B6DA9562-96CF-4299-A91B-42B7CB9AD4D3}"/>
              </a:ext>
            </a:extLst>
          </p:cNvPr>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666697" y="377345"/>
            <a:ext cx="5204683" cy="5395383"/>
          </a:xfrm>
          <a:prstGeom prst="rect">
            <a:avLst/>
          </a:prstGeom>
        </p:spPr>
      </p:pic>
      <p:sp>
        <p:nvSpPr>
          <p:cNvPr id="4" name="TextBox 3">
            <a:extLst>
              <a:ext uri="{FF2B5EF4-FFF2-40B4-BE49-F238E27FC236}">
                <a16:creationId xmlns:a16="http://schemas.microsoft.com/office/drawing/2014/main" id="{EA479802-2869-65B0-61D1-F1822AB2AE4D}"/>
              </a:ext>
            </a:extLst>
          </p:cNvPr>
          <p:cNvSpPr txBox="1"/>
          <p:nvPr/>
        </p:nvSpPr>
        <p:spPr>
          <a:xfrm rot="2380274">
            <a:off x="3069780" y="3630455"/>
            <a:ext cx="2194130" cy="307777"/>
          </a:xfrm>
          <a:prstGeom prst="rect">
            <a:avLst/>
          </a:prstGeom>
          <a:noFill/>
        </p:spPr>
        <p:txBody>
          <a:bodyPr wrap="square" rtlCol="0">
            <a:spAutoFit/>
          </a:bodyPr>
          <a:lstStyle/>
          <a:p>
            <a:r>
              <a:rPr lang="en-GB" sz="1400" dirty="0">
                <a:solidFill>
                  <a:schemeClr val="accent6"/>
                </a:solidFill>
                <a:latin typeface="XCCW Joined 1a" panose="03050602040000000000" pitchFamily="66" charset="0"/>
              </a:rPr>
              <a:t>People close to me</a:t>
            </a:r>
          </a:p>
        </p:txBody>
      </p:sp>
      <p:sp>
        <p:nvSpPr>
          <p:cNvPr id="5" name="TextBox 4">
            <a:extLst>
              <a:ext uri="{FF2B5EF4-FFF2-40B4-BE49-F238E27FC236}">
                <a16:creationId xmlns:a16="http://schemas.microsoft.com/office/drawing/2014/main" id="{92E2885C-ECE0-6ED2-C448-7E9ECE390CD9}"/>
              </a:ext>
            </a:extLst>
          </p:cNvPr>
          <p:cNvSpPr txBox="1"/>
          <p:nvPr/>
        </p:nvSpPr>
        <p:spPr>
          <a:xfrm rot="4580757">
            <a:off x="3085790" y="2896507"/>
            <a:ext cx="3283820" cy="307777"/>
          </a:xfrm>
          <a:prstGeom prst="rect">
            <a:avLst/>
          </a:prstGeom>
          <a:noFill/>
        </p:spPr>
        <p:txBody>
          <a:bodyPr wrap="square" rtlCol="0">
            <a:spAutoFit/>
          </a:bodyPr>
          <a:lstStyle/>
          <a:p>
            <a:r>
              <a:rPr lang="en-GB" sz="1400" dirty="0">
                <a:solidFill>
                  <a:schemeClr val="accent6"/>
                </a:solidFill>
                <a:latin typeface="XCCW Joined 1a" panose="03050602040000000000" pitchFamily="66" charset="0"/>
              </a:rPr>
              <a:t>People who give you direction</a:t>
            </a:r>
          </a:p>
        </p:txBody>
      </p:sp>
      <p:sp>
        <p:nvSpPr>
          <p:cNvPr id="6" name="TextBox 5">
            <a:extLst>
              <a:ext uri="{FF2B5EF4-FFF2-40B4-BE49-F238E27FC236}">
                <a16:creationId xmlns:a16="http://schemas.microsoft.com/office/drawing/2014/main" id="{58F9C087-F7CD-450F-7E3F-746E9F9E995F}"/>
              </a:ext>
            </a:extLst>
          </p:cNvPr>
          <p:cNvSpPr txBox="1"/>
          <p:nvPr/>
        </p:nvSpPr>
        <p:spPr>
          <a:xfrm rot="5881520">
            <a:off x="4705016" y="1763905"/>
            <a:ext cx="1705588" cy="307777"/>
          </a:xfrm>
          <a:prstGeom prst="rect">
            <a:avLst/>
          </a:prstGeom>
          <a:noFill/>
        </p:spPr>
        <p:txBody>
          <a:bodyPr wrap="square" rtlCol="0">
            <a:spAutoFit/>
          </a:bodyPr>
          <a:lstStyle/>
          <a:p>
            <a:pPr algn="r"/>
            <a:r>
              <a:rPr lang="en-GB" sz="1400" dirty="0">
                <a:solidFill>
                  <a:schemeClr val="accent6"/>
                </a:solidFill>
                <a:latin typeface="XCCW Joined 1a" panose="03050602040000000000" pitchFamily="66" charset="0"/>
              </a:rPr>
              <a:t>People in authority</a:t>
            </a:r>
          </a:p>
        </p:txBody>
      </p:sp>
      <p:sp>
        <p:nvSpPr>
          <p:cNvPr id="7" name="TextBox 6">
            <a:extLst>
              <a:ext uri="{FF2B5EF4-FFF2-40B4-BE49-F238E27FC236}">
                <a16:creationId xmlns:a16="http://schemas.microsoft.com/office/drawing/2014/main" id="{F74A521D-2949-7AE4-2145-1CAE6A80EF45}"/>
              </a:ext>
            </a:extLst>
          </p:cNvPr>
          <p:cNvSpPr txBox="1"/>
          <p:nvPr/>
        </p:nvSpPr>
        <p:spPr>
          <a:xfrm rot="7424475">
            <a:off x="5394155" y="2203909"/>
            <a:ext cx="1927388" cy="307777"/>
          </a:xfrm>
          <a:prstGeom prst="rect">
            <a:avLst/>
          </a:prstGeom>
          <a:noFill/>
        </p:spPr>
        <p:txBody>
          <a:bodyPr wrap="square" rtlCol="0">
            <a:spAutoFit/>
          </a:bodyPr>
          <a:lstStyle/>
          <a:p>
            <a:pPr algn="r"/>
            <a:r>
              <a:rPr lang="en-GB" sz="1400" dirty="0">
                <a:solidFill>
                  <a:schemeClr val="accent6"/>
                </a:solidFill>
                <a:latin typeface="XCCW Joined 1a" panose="03050602040000000000" pitchFamily="66" charset="0"/>
              </a:rPr>
              <a:t>People who need help</a:t>
            </a:r>
          </a:p>
        </p:txBody>
      </p:sp>
      <p:sp>
        <p:nvSpPr>
          <p:cNvPr id="8" name="TextBox 7">
            <a:extLst>
              <a:ext uri="{FF2B5EF4-FFF2-40B4-BE49-F238E27FC236}">
                <a16:creationId xmlns:a16="http://schemas.microsoft.com/office/drawing/2014/main" id="{6C57AB64-6DE4-4C81-B1D5-0C3972A1A3FD}"/>
              </a:ext>
            </a:extLst>
          </p:cNvPr>
          <p:cNvSpPr txBox="1"/>
          <p:nvPr/>
        </p:nvSpPr>
        <p:spPr>
          <a:xfrm rot="8490698">
            <a:off x="6687196" y="3023279"/>
            <a:ext cx="685533" cy="307777"/>
          </a:xfrm>
          <a:prstGeom prst="rect">
            <a:avLst/>
          </a:prstGeom>
          <a:noFill/>
        </p:spPr>
        <p:txBody>
          <a:bodyPr wrap="square" rtlCol="0">
            <a:spAutoFit/>
          </a:bodyPr>
          <a:lstStyle/>
          <a:p>
            <a:pPr algn="ctr"/>
            <a:r>
              <a:rPr lang="en-GB" sz="1400" dirty="0">
                <a:solidFill>
                  <a:schemeClr val="accent6"/>
                </a:solidFill>
                <a:latin typeface="XCCW Joined 1a" panose="03050602040000000000" pitchFamily="66" charset="0"/>
              </a:rPr>
              <a:t>You</a:t>
            </a:r>
          </a:p>
        </p:txBody>
      </p:sp>
    </p:spTree>
    <p:extLst>
      <p:ext uri="{BB962C8B-B14F-4D97-AF65-F5344CB8AC3E}">
        <p14:creationId xmlns:p14="http://schemas.microsoft.com/office/powerpoint/2010/main" val="343377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3FB921-6D77-0DD7-EA86-D4266EB2ECB0}"/>
              </a:ext>
            </a:extLst>
          </p:cNvPr>
          <p:cNvPicPr>
            <a:picLocks noChangeAspect="1"/>
          </p:cNvPicPr>
          <p:nvPr/>
        </p:nvPicPr>
        <p:blipFill>
          <a:blip r:embed="rId2"/>
          <a:stretch>
            <a:fillRect/>
          </a:stretch>
        </p:blipFill>
        <p:spPr>
          <a:xfrm>
            <a:off x="370966" y="4115001"/>
            <a:ext cx="11431595" cy="2686064"/>
          </a:xfrm>
          <a:prstGeom prst="rect">
            <a:avLst/>
          </a:prstGeom>
        </p:spPr>
      </p:pic>
      <p:pic>
        <p:nvPicPr>
          <p:cNvPr id="5" name="Picture 4">
            <a:extLst>
              <a:ext uri="{FF2B5EF4-FFF2-40B4-BE49-F238E27FC236}">
                <a16:creationId xmlns:a16="http://schemas.microsoft.com/office/drawing/2014/main" id="{78A66BB7-46C8-F075-4A2D-10B5642F1BBF}"/>
              </a:ext>
            </a:extLst>
          </p:cNvPr>
          <p:cNvPicPr>
            <a:picLocks noChangeAspect="1"/>
          </p:cNvPicPr>
          <p:nvPr/>
        </p:nvPicPr>
        <p:blipFill>
          <a:blip r:embed="rId3"/>
          <a:stretch>
            <a:fillRect/>
          </a:stretch>
        </p:blipFill>
        <p:spPr>
          <a:xfrm>
            <a:off x="370966" y="83128"/>
            <a:ext cx="2920665" cy="4031873"/>
          </a:xfrm>
          <a:prstGeom prst="rect">
            <a:avLst/>
          </a:prstGeom>
        </p:spPr>
      </p:pic>
      <p:sp>
        <p:nvSpPr>
          <p:cNvPr id="6" name="TextBox 5">
            <a:extLst>
              <a:ext uri="{FF2B5EF4-FFF2-40B4-BE49-F238E27FC236}">
                <a16:creationId xmlns:a16="http://schemas.microsoft.com/office/drawing/2014/main" id="{BC3D64FF-5827-1027-231C-B86D7F14B4C4}"/>
              </a:ext>
            </a:extLst>
          </p:cNvPr>
          <p:cNvSpPr txBox="1"/>
          <p:nvPr/>
        </p:nvSpPr>
        <p:spPr>
          <a:xfrm>
            <a:off x="3291631" y="83128"/>
            <a:ext cx="8510930" cy="4031873"/>
          </a:xfrm>
          <a:prstGeom prst="rect">
            <a:avLst/>
          </a:prstGeom>
          <a:solidFill>
            <a:schemeClr val="accent2"/>
          </a:solidFill>
        </p:spPr>
        <p:txBody>
          <a:bodyPr wrap="square" rtlCol="0">
            <a:spAutoFit/>
          </a:bodyPr>
          <a:lstStyle/>
          <a:p>
            <a:pPr algn="ctr"/>
            <a:r>
              <a:rPr lang="en-GB" sz="3200" b="1" u="sng" dirty="0"/>
              <a:t>Reflection &amp; Enrichment</a:t>
            </a:r>
          </a:p>
          <a:p>
            <a:pPr algn="ctr"/>
            <a:r>
              <a:rPr lang="en-GB" sz="3200" b="1" u="sng" dirty="0"/>
              <a:t>Kristin VG Bailey - ‘Unveiled Faces’ Project</a:t>
            </a:r>
          </a:p>
          <a:p>
            <a:pPr algn="ctr"/>
            <a:r>
              <a:rPr lang="en-GB" sz="3200" dirty="0"/>
              <a:t>Kristin sees we are the people of God. She creates artwork in the style of Christian iconography. She adds symbols connected to them within her work too. Watch the video challenge for the reflection and enrichment for this week.</a:t>
            </a:r>
          </a:p>
        </p:txBody>
      </p:sp>
    </p:spTree>
    <p:extLst>
      <p:ext uri="{BB962C8B-B14F-4D97-AF65-F5344CB8AC3E}">
        <p14:creationId xmlns:p14="http://schemas.microsoft.com/office/powerpoint/2010/main" val="173082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group of people sitting in a room with a stone wall and a light shining through the window&#10;&#10;Description automatically generated">
            <a:extLst>
              <a:ext uri="{FF2B5EF4-FFF2-40B4-BE49-F238E27FC236}">
                <a16:creationId xmlns:a16="http://schemas.microsoft.com/office/drawing/2014/main" id="{F423FCD2-71D3-E6E9-9C9F-AFBF045022CA}"/>
              </a:ext>
            </a:extLst>
          </p:cNvPr>
          <p:cNvPicPr>
            <a:picLocks noChangeAspect="1"/>
          </p:cNvPicPr>
          <p:nvPr/>
        </p:nvPicPr>
        <p:blipFill>
          <a:blip r:embed="rId3" cstate="print">
            <a:extLst>
              <a:ext uri="{28A0092B-C50C-407E-A947-70E740481C1C}">
                <a14:useLocalDpi xmlns:a14="http://schemas.microsoft.com/office/drawing/2010/main" val="0"/>
              </a:ext>
            </a:extLst>
          </a:blip>
          <a:srcRect t="23822" b="19928"/>
          <a:stretch/>
        </p:blipFill>
        <p:spPr bwMode="auto">
          <a:xfrm>
            <a:off x="33347" y="0"/>
            <a:ext cx="12191980" cy="6857990"/>
          </a:xfrm>
          <a:prstGeom prst="rect">
            <a:avLst/>
          </a:prstGeom>
        </p:spPr>
      </p:pic>
      <p:sp>
        <p:nvSpPr>
          <p:cNvPr id="4" name="Rectangle 3">
            <a:extLst>
              <a:ext uri="{FF2B5EF4-FFF2-40B4-BE49-F238E27FC236}">
                <a16:creationId xmlns:a16="http://schemas.microsoft.com/office/drawing/2014/main" id="{4A5B0BF3-D8AD-0C30-A90D-F8E9CA26386F}"/>
              </a:ext>
            </a:extLst>
          </p:cNvPr>
          <p:cNvSpPr/>
          <p:nvPr/>
        </p:nvSpPr>
        <p:spPr>
          <a:xfrm>
            <a:off x="523875" y="5317240"/>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b="1" cap="none" spc="50" dirty="0">
                <a:ln w="0"/>
                <a:solidFill>
                  <a:schemeClr val="bg1"/>
                </a:solidFill>
                <a:effectLst>
                  <a:innerShdw blurRad="63500" dist="50800" dir="13500000">
                    <a:srgbClr val="000000">
                      <a:alpha val="50000"/>
                    </a:srgbClr>
                  </a:innerShdw>
                </a:effectLst>
                <a:latin typeface="+mj-lt"/>
                <a:ea typeface="+mj-ea"/>
                <a:cs typeface="+mj-cs"/>
              </a:rPr>
              <a:t>Go in peace – Bishop’s Lent Challenge</a:t>
            </a:r>
          </a:p>
        </p:txBody>
      </p:sp>
      <p:pic>
        <p:nvPicPr>
          <p:cNvPr id="3" name="Online Media 2" title="Praise (feat. Brandon Lake, Chris Brown &amp; Chandler Moore) | Official Lyric Video">
            <a:hlinkClick r:id="" action="ppaction://media"/>
            <a:extLst>
              <a:ext uri="{FF2B5EF4-FFF2-40B4-BE49-F238E27FC236}">
                <a16:creationId xmlns:a16="http://schemas.microsoft.com/office/drawing/2014/main" id="{3EF4DD93-8470-A4AC-DB18-91C0B0ED0939}"/>
              </a:ext>
            </a:extLst>
          </p:cNvPr>
          <p:cNvPicPr>
            <a:picLocks noRot="1" noChangeAspect="1"/>
          </p:cNvPicPr>
          <p:nvPr>
            <a:videoFile r:link="rId1"/>
          </p:nvPr>
        </p:nvPicPr>
        <p:blipFill>
          <a:blip r:embed="rId4"/>
          <a:stretch>
            <a:fillRect/>
          </a:stretch>
        </p:blipFill>
        <p:spPr>
          <a:xfrm>
            <a:off x="22225" y="0"/>
            <a:ext cx="2710927" cy="1530476"/>
          </a:xfrm>
          <a:prstGeom prst="rect">
            <a:avLst/>
          </a:prstGeom>
        </p:spPr>
      </p:pic>
    </p:spTree>
    <p:extLst>
      <p:ext uri="{BB962C8B-B14F-4D97-AF65-F5344CB8AC3E}">
        <p14:creationId xmlns:p14="http://schemas.microsoft.com/office/powerpoint/2010/main" val="178434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fill="hold" display="0">
                  <p:stCondLst>
                    <p:cond delay="indefinite"/>
                  </p:stCondLst>
                </p:cTn>
                <p:tgtEl>
                  <p:spTgt spid="3"/>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ree photo Trust Faith &lt;strong&gt;Pray&lt;/strong&gt; God Cross Light Hand Religion ..."/>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0"/>
            <a:ext cx="12214620" cy="6858000"/>
          </a:xfrm>
          <a:prstGeom prst="rect">
            <a:avLst/>
          </a:prstGeom>
        </p:spPr>
      </p:pic>
    </p:spTree>
    <p:extLst>
      <p:ext uri="{BB962C8B-B14F-4D97-AF65-F5344CB8AC3E}">
        <p14:creationId xmlns:p14="http://schemas.microsoft.com/office/powerpoint/2010/main" val="765223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and Wave Motion · Free image on Pixab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131" y="1798983"/>
            <a:ext cx="6562669" cy="5059017"/>
          </a:xfrm>
          <a:prstGeom prst="rect">
            <a:avLst/>
          </a:prstGeom>
        </p:spPr>
      </p:pic>
      <p:sp>
        <p:nvSpPr>
          <p:cNvPr id="5" name="TextBox 4"/>
          <p:cNvSpPr txBox="1"/>
          <p:nvPr/>
        </p:nvSpPr>
        <p:spPr>
          <a:xfrm>
            <a:off x="-1109368" y="675006"/>
            <a:ext cx="11420061" cy="923330"/>
          </a:xfrm>
          <a:prstGeom prst="rect">
            <a:avLst/>
          </a:prstGeom>
          <a:noFill/>
        </p:spPr>
        <p:txBody>
          <a:bodyPr wrap="square" rtlCol="0">
            <a:spAutoFit/>
          </a:bodyPr>
          <a:lstStyle/>
          <a:p>
            <a:pPr algn="ctr"/>
            <a:r>
              <a:rPr lang="en-GB" sz="5400" dirty="0">
                <a:latin typeface="Avenir Next LT Pro" panose="020B0504020202020204" pitchFamily="34" charset="0"/>
              </a:rPr>
              <a:t>Worship Leader Wave!</a:t>
            </a:r>
          </a:p>
        </p:txBody>
      </p:sp>
    </p:spTree>
    <p:extLst>
      <p:ext uri="{BB962C8B-B14F-4D97-AF65-F5344CB8AC3E}">
        <p14:creationId xmlns:p14="http://schemas.microsoft.com/office/powerpoint/2010/main" val="3612786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0080" y="325369"/>
            <a:ext cx="4368602" cy="1956841"/>
          </a:xfrm>
          <a:prstGeom prst="rect">
            <a:avLst/>
          </a:prstGeom>
        </p:spPr>
        <p:txBody>
          <a:bodyPr vert="horz" lIns="91440" tIns="45720" rIns="91440" bIns="45720" rtlCol="0" anchor="b">
            <a:normAutofit fontScale="92500" lnSpcReduction="10000"/>
          </a:bodyPr>
          <a:lstStyle/>
          <a:p>
            <a:pPr algn="ctr">
              <a:lnSpc>
                <a:spcPct val="90000"/>
              </a:lnSpc>
              <a:spcBef>
                <a:spcPct val="0"/>
              </a:spcBef>
              <a:spcAft>
                <a:spcPts val="600"/>
              </a:spcAft>
            </a:pPr>
            <a:r>
              <a:rPr lang="en-US" sz="5400" dirty="0">
                <a:latin typeface="Avenir Next LT Pro" panose="020B0504020202020204" pitchFamily="34" charset="0"/>
                <a:ea typeface="+mj-ea"/>
                <a:cs typeface="+mj-cs"/>
              </a:rPr>
              <a:t>Worship Leader Welcome</a:t>
            </a:r>
          </a:p>
        </p:txBody>
      </p:sp>
      <p:sp>
        <p:nvSpPr>
          <p:cNvPr id="4" name="TextBox 3"/>
          <p:cNvSpPr txBox="1"/>
          <p:nvPr/>
        </p:nvSpPr>
        <p:spPr>
          <a:xfrm>
            <a:off x="640080" y="2872899"/>
            <a:ext cx="4243589" cy="332066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200" dirty="0">
                <a:latin typeface="Avenir Next LT Pro" panose="020B0504020202020204" pitchFamily="34" charset="0"/>
              </a:rPr>
              <a:t>We open the </a:t>
            </a:r>
            <a:r>
              <a:rPr lang="en-US" sz="2200" b="1" u="sng" dirty="0">
                <a:latin typeface="Avenir Next LT Pro" panose="020B0504020202020204" pitchFamily="34" charset="0"/>
              </a:rPr>
              <a:t>Bible</a:t>
            </a:r>
            <a:r>
              <a:rPr lang="en-US" sz="2200" dirty="0">
                <a:latin typeface="Avenir Next LT Pro" panose="020B0504020202020204" pitchFamily="34" charset="0"/>
              </a:rPr>
              <a:t> as we think about … God the Father</a:t>
            </a:r>
          </a:p>
          <a:p>
            <a:pPr indent="-228600">
              <a:lnSpc>
                <a:spcPct val="90000"/>
              </a:lnSpc>
              <a:spcAft>
                <a:spcPts val="600"/>
              </a:spcAft>
              <a:buFont typeface="Arial" panose="020B0604020202020204" pitchFamily="34" charset="0"/>
              <a:buChar char="•"/>
            </a:pPr>
            <a:endParaRPr lang="en-US" sz="2200" dirty="0">
              <a:latin typeface="Avenir Next LT Pro" panose="020B0504020202020204" pitchFamily="34" charset="0"/>
            </a:endParaRPr>
          </a:p>
          <a:p>
            <a:pPr indent="-228600">
              <a:lnSpc>
                <a:spcPct val="90000"/>
              </a:lnSpc>
              <a:spcAft>
                <a:spcPts val="600"/>
              </a:spcAft>
              <a:buFont typeface="Arial" panose="020B0604020202020204" pitchFamily="34" charset="0"/>
              <a:buChar char="•"/>
            </a:pPr>
            <a:r>
              <a:rPr lang="en-US" sz="2200" dirty="0">
                <a:latin typeface="Avenir Next LT Pro" panose="020B0504020202020204" pitchFamily="34" charset="0"/>
              </a:rPr>
              <a:t>We place the </a:t>
            </a:r>
            <a:r>
              <a:rPr lang="en-US" sz="2200" b="1" u="sng" dirty="0">
                <a:latin typeface="Avenir Next LT Pro" panose="020B0504020202020204" pitchFamily="34" charset="0"/>
              </a:rPr>
              <a:t>Cross</a:t>
            </a:r>
            <a:r>
              <a:rPr lang="en-US" sz="2200" dirty="0">
                <a:latin typeface="Avenir Next LT Pro" panose="020B0504020202020204" pitchFamily="34" charset="0"/>
              </a:rPr>
              <a:t> as we think about … Jesus his Son</a:t>
            </a:r>
          </a:p>
          <a:p>
            <a:pPr indent="-228600">
              <a:lnSpc>
                <a:spcPct val="90000"/>
              </a:lnSpc>
              <a:spcAft>
                <a:spcPts val="600"/>
              </a:spcAft>
              <a:buFont typeface="Arial" panose="020B0604020202020204" pitchFamily="34" charset="0"/>
              <a:buChar char="•"/>
            </a:pPr>
            <a:endParaRPr lang="en-US" sz="2200" dirty="0">
              <a:latin typeface="Avenir Next LT Pro" panose="020B0504020202020204" pitchFamily="34" charset="0"/>
            </a:endParaRPr>
          </a:p>
          <a:p>
            <a:pPr indent="-228600">
              <a:lnSpc>
                <a:spcPct val="90000"/>
              </a:lnSpc>
              <a:spcAft>
                <a:spcPts val="600"/>
              </a:spcAft>
              <a:buFont typeface="Arial" panose="020B0604020202020204" pitchFamily="34" charset="0"/>
              <a:buChar char="•"/>
            </a:pPr>
            <a:r>
              <a:rPr lang="en-US" sz="2200" dirty="0">
                <a:latin typeface="Avenir Next LT Pro" panose="020B0504020202020204" pitchFamily="34" charset="0"/>
              </a:rPr>
              <a:t>We light the </a:t>
            </a:r>
            <a:r>
              <a:rPr lang="en-US" sz="2200" b="1" u="sng" dirty="0">
                <a:latin typeface="Avenir Next LT Pro" panose="020B0504020202020204" pitchFamily="34" charset="0"/>
              </a:rPr>
              <a:t>Candle</a:t>
            </a:r>
            <a:r>
              <a:rPr lang="en-US" sz="2200" dirty="0">
                <a:latin typeface="Avenir Next LT Pro" panose="020B0504020202020204" pitchFamily="34" charset="0"/>
              </a:rPr>
              <a:t> as we think about … The Holy Spirit</a:t>
            </a:r>
          </a:p>
        </p:txBody>
      </p:sp>
      <p:pic>
        <p:nvPicPr>
          <p:cNvPr id="2" name="Picture 2" descr="Image preview">
            <a:extLst>
              <a:ext uri="{FF2B5EF4-FFF2-40B4-BE49-F238E27FC236}">
                <a16:creationId xmlns:a16="http://schemas.microsoft.com/office/drawing/2014/main" id="{4402FB92-5943-70FB-AC26-E2CBCDA4FA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056" r="13717"/>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97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627390" y="347529"/>
            <a:ext cx="4752778" cy="1619692"/>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400" dirty="0">
                <a:solidFill>
                  <a:schemeClr val="accent1"/>
                </a:solidFill>
                <a:latin typeface="Avenir Next LT Pro" panose="020B0504020202020204" pitchFamily="34" charset="0"/>
                <a:ea typeface="+mj-ea"/>
                <a:cs typeface="+mj-cs"/>
              </a:rPr>
              <a:t>Worship Leader </a:t>
            </a:r>
          </a:p>
          <a:p>
            <a:pPr>
              <a:lnSpc>
                <a:spcPct val="90000"/>
              </a:lnSpc>
              <a:spcBef>
                <a:spcPct val="0"/>
              </a:spcBef>
              <a:spcAft>
                <a:spcPts val="600"/>
              </a:spcAft>
            </a:pPr>
            <a:r>
              <a:rPr lang="en-US" sz="4400" dirty="0">
                <a:solidFill>
                  <a:schemeClr val="accent1"/>
                </a:solidFill>
                <a:latin typeface="Avenir Next LT Pro" panose="020B0504020202020204" pitchFamily="34" charset="0"/>
                <a:ea typeface="+mj-ea"/>
                <a:cs typeface="+mj-cs"/>
              </a:rPr>
              <a:t>Greeting</a:t>
            </a:r>
          </a:p>
        </p:txBody>
      </p:sp>
      <p:sp>
        <p:nvSpPr>
          <p:cNvPr id="4" name="TextBox 3"/>
          <p:cNvSpPr txBox="1"/>
          <p:nvPr/>
        </p:nvSpPr>
        <p:spPr>
          <a:xfrm>
            <a:off x="5249926" y="2474913"/>
            <a:ext cx="4064439" cy="3880773"/>
          </a:xfrm>
          <a:prstGeom prst="rect">
            <a:avLst/>
          </a:prstGeom>
        </p:spPr>
        <p:txBody>
          <a:bodyPr vert="horz" lIns="91440" tIns="45720" rIns="91440" bIns="45720" rtlCol="0">
            <a:normAutofit/>
          </a:bodyPr>
          <a:lstStyle/>
          <a:p>
            <a:pPr>
              <a:spcBef>
                <a:spcPts val="1000"/>
              </a:spcBef>
              <a:buClr>
                <a:schemeClr val="accent1"/>
              </a:buClr>
              <a:buSzPct val="80000"/>
            </a:pPr>
            <a:r>
              <a:rPr lang="en-US" sz="3600" dirty="0">
                <a:solidFill>
                  <a:schemeClr val="tx1">
                    <a:lumMod val="75000"/>
                    <a:lumOff val="25000"/>
                  </a:schemeClr>
                </a:solidFill>
                <a:latin typeface="Avenir Next LT Pro" panose="020B0504020202020204" pitchFamily="34" charset="0"/>
              </a:rPr>
              <a:t>Lead: Jesus’ hands were kind hands…</a:t>
            </a:r>
          </a:p>
          <a:p>
            <a:pPr>
              <a:spcBef>
                <a:spcPts val="1000"/>
              </a:spcBef>
              <a:buClr>
                <a:schemeClr val="accent1"/>
              </a:buClr>
              <a:buSzPct val="80000"/>
            </a:pPr>
            <a:endParaRPr lang="en-US" sz="3600" dirty="0">
              <a:solidFill>
                <a:schemeClr val="tx1">
                  <a:lumMod val="75000"/>
                  <a:lumOff val="25000"/>
                </a:schemeClr>
              </a:solidFill>
              <a:latin typeface="Avenir Next LT Pro" panose="020B0504020202020204" pitchFamily="34" charset="0"/>
            </a:endParaRPr>
          </a:p>
          <a:p>
            <a:pPr>
              <a:spcBef>
                <a:spcPts val="1000"/>
              </a:spcBef>
              <a:buClr>
                <a:schemeClr val="accent1"/>
              </a:buClr>
              <a:buSzPct val="80000"/>
            </a:pPr>
            <a:r>
              <a:rPr lang="en-US" sz="3600" dirty="0">
                <a:solidFill>
                  <a:schemeClr val="tx1">
                    <a:lumMod val="75000"/>
                    <a:lumOff val="25000"/>
                  </a:schemeClr>
                </a:solidFill>
                <a:latin typeface="Avenir Next LT Pro" panose="020B0504020202020204" pitchFamily="34" charset="0"/>
              </a:rPr>
              <a:t>Response: Doing good to all</a:t>
            </a:r>
          </a:p>
        </p:txBody>
      </p:sp>
      <p:pic>
        <p:nvPicPr>
          <p:cNvPr id="1026" name="Picture 2" descr="A hand reaching out over water. "/>
          <p:cNvPicPr>
            <a:picLocks noChangeAspect="1" noChangeArrowheads="1"/>
          </p:cNvPicPr>
          <p:nvPr/>
        </p:nvPicPr>
        <p:blipFill>
          <a:blip r:embed="rId2">
            <a:extLst>
              <a:ext uri="{28A0092B-C50C-407E-A947-70E740481C1C}">
                <a14:useLocalDpi xmlns:a14="http://schemas.microsoft.com/office/drawing/2010/main" val="0"/>
              </a:ext>
            </a:extLst>
          </a:blip>
          <a:srcRect l="25725" r="24125"/>
          <a:stretch/>
        </p:blipFill>
        <p:spPr bwMode="auto">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315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 name="Straight Connector 7">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1"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 name="Isosceles Triangle 11">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3"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Isosceles Triangle 15">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Isosceles Triangle 16">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useBgFill="1">
        <p:nvSpPr>
          <p:cNvPr id="19" name="Rectangle 18">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5"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6"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8" name="Isosceles Triangle 17">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3" name="Isosceles Triangle 32">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5" name="Freeform: Shape 34">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6287"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62562"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E7BF30D-B943-94C3-B5B7-AD5D1CD67648}"/>
              </a:ext>
            </a:extLst>
          </p:cNvPr>
          <p:cNvSpPr txBox="1"/>
          <p:nvPr/>
        </p:nvSpPr>
        <p:spPr>
          <a:xfrm>
            <a:off x="4003057" y="720437"/>
            <a:ext cx="7674219" cy="5509200"/>
          </a:xfrm>
          <a:prstGeom prst="rect">
            <a:avLst/>
          </a:prstGeom>
          <a:solidFill>
            <a:schemeClr val="tx1"/>
          </a:solidFill>
        </p:spPr>
        <p:txBody>
          <a:bodyPr wrap="square">
            <a:spAutoFit/>
          </a:bodyPr>
          <a:lstStyle/>
          <a:p>
            <a:pPr algn="ctr"/>
            <a:r>
              <a:rPr lang="en-US" sz="3200" dirty="0">
                <a:solidFill>
                  <a:srgbClr val="002060"/>
                </a:solidFill>
                <a:effectLst/>
                <a:latin typeface="Sassoon Infant Std"/>
                <a:ea typeface="Calibri" panose="020F0502020204030204" pitchFamily="34" charset="0"/>
                <a:cs typeface="Times New Roman" panose="02020603050405020304" pitchFamily="18" charset="0"/>
              </a:rPr>
              <a:t>Jesus was an amazing man. </a:t>
            </a:r>
          </a:p>
          <a:p>
            <a:pPr algn="ctr"/>
            <a:endParaRPr lang="en-US" sz="3200" dirty="0">
              <a:solidFill>
                <a:srgbClr val="002060"/>
              </a:solidFill>
              <a:latin typeface="Sassoon Infant Std"/>
              <a:ea typeface="Calibri" panose="020F0502020204030204" pitchFamily="34" charset="0"/>
              <a:cs typeface="Times New Roman" panose="02020603050405020304" pitchFamily="18" charset="0"/>
            </a:endParaRPr>
          </a:p>
          <a:p>
            <a:pPr algn="ctr"/>
            <a:r>
              <a:rPr lang="en-US" sz="3200" dirty="0">
                <a:solidFill>
                  <a:srgbClr val="002060"/>
                </a:solidFill>
                <a:effectLst/>
                <a:latin typeface="Sassoon Infant Std"/>
                <a:ea typeface="Calibri" panose="020F0502020204030204" pitchFamily="34" charset="0"/>
                <a:cs typeface="Times New Roman" panose="02020603050405020304" pitchFamily="18" charset="0"/>
              </a:rPr>
              <a:t>Many people had been waiting hundreds of years for God to send someone to save them. God’s people had suffered at the hands of their enemies.</a:t>
            </a:r>
          </a:p>
          <a:p>
            <a:pPr algn="ctr"/>
            <a:endParaRPr lang="en-US" sz="3200" dirty="0">
              <a:solidFill>
                <a:srgbClr val="002060"/>
              </a:solidFill>
              <a:latin typeface="Sassoon Infant Std"/>
              <a:ea typeface="Calibri" panose="020F0502020204030204" pitchFamily="34" charset="0"/>
              <a:cs typeface="Times New Roman" panose="02020603050405020304" pitchFamily="18" charset="0"/>
            </a:endParaRPr>
          </a:p>
          <a:p>
            <a:pPr algn="ctr"/>
            <a:r>
              <a:rPr lang="en-US" sz="3200" dirty="0">
                <a:solidFill>
                  <a:srgbClr val="002060"/>
                </a:solidFill>
                <a:effectLst/>
                <a:latin typeface="Sassoon Infant Std"/>
                <a:ea typeface="Calibri" panose="020F0502020204030204" pitchFamily="34" charset="0"/>
                <a:cs typeface="Times New Roman" panose="02020603050405020304" pitchFamily="18" charset="0"/>
              </a:rPr>
              <a:t>They wanted someone who could free them, who could guide them back to God, who could do special things and who would bring peace to the world. </a:t>
            </a:r>
            <a:endParaRPr lang="en-GB" sz="3200" dirty="0"/>
          </a:p>
        </p:txBody>
      </p:sp>
      <p:pic>
        <p:nvPicPr>
          <p:cNvPr id="2" name="Picture 2" descr="time, hour, interface, sand, Clock, waiting, Wait icon">
            <a:extLst>
              <a:ext uri="{FF2B5EF4-FFF2-40B4-BE49-F238E27FC236}">
                <a16:creationId xmlns:a16="http://schemas.microsoft.com/office/drawing/2014/main" id="{10A930B8-B784-29C4-0932-EC384E6C7098}"/>
              </a:ext>
            </a:extLst>
          </p:cNvPr>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3560" y="1796706"/>
            <a:ext cx="3256119" cy="3256119"/>
          </a:xfrm>
          <a:prstGeom prst="rect">
            <a:avLst/>
          </a:prstGeom>
          <a:solidFill>
            <a:schemeClr val="tx1"/>
          </a:solidFill>
        </p:spPr>
      </p:pic>
    </p:spTree>
    <p:extLst>
      <p:ext uri="{BB962C8B-B14F-4D97-AF65-F5344CB8AC3E}">
        <p14:creationId xmlns:p14="http://schemas.microsoft.com/office/powerpoint/2010/main" val="394605292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AD84942-47C8-DB1B-B7CC-CB8002D60580}"/>
            </a:ext>
          </a:extLst>
        </p:cNvPr>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44" name="Rectangle 43">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50"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2"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4" name="Isosceles Triangle 53">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6"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8" name="Isosceles Triangle 57">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60" name="Freeform: Shape 59">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Graphic 2" descr="Hero Male outline">
            <a:extLst>
              <a:ext uri="{FF2B5EF4-FFF2-40B4-BE49-F238E27FC236}">
                <a16:creationId xmlns:a16="http://schemas.microsoft.com/office/drawing/2014/main" id="{3529898A-2F4A-67CF-CA8E-AA4B15D4E15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7251" y="1545062"/>
            <a:ext cx="3856774" cy="3856774"/>
          </a:xfrm>
          <a:prstGeom prst="rect">
            <a:avLst/>
          </a:prstGeom>
        </p:spPr>
      </p:pic>
      <p:sp>
        <p:nvSpPr>
          <p:cNvPr id="26" name="TextBox 25">
            <a:extLst>
              <a:ext uri="{FF2B5EF4-FFF2-40B4-BE49-F238E27FC236}">
                <a16:creationId xmlns:a16="http://schemas.microsoft.com/office/drawing/2014/main" id="{C89371F6-A77A-C87B-D120-09029C039566}"/>
              </a:ext>
            </a:extLst>
          </p:cNvPr>
          <p:cNvSpPr txBox="1"/>
          <p:nvPr/>
        </p:nvSpPr>
        <p:spPr>
          <a:xfrm>
            <a:off x="6989872" y="267855"/>
            <a:ext cx="4982613" cy="6363854"/>
          </a:xfrm>
          <a:prstGeom prst="rect">
            <a:avLst/>
          </a:prstGeom>
        </p:spPr>
        <p:txBody>
          <a:bodyPr vert="horz" lIns="91440" tIns="45720" rIns="91440" bIns="45720" rtlCol="0" anchor="t">
            <a:normAutofit fontScale="92500" lnSpcReduction="10000"/>
          </a:bodyPr>
          <a:lstStyle/>
          <a:p>
            <a:pPr algn="r">
              <a:spcBef>
                <a:spcPts val="1000"/>
              </a:spcBef>
              <a:buClr>
                <a:schemeClr val="accent1"/>
              </a:buClr>
              <a:buSzPct val="80000"/>
            </a:pPr>
            <a:r>
              <a:rPr lang="en-US" sz="4000" dirty="0">
                <a:solidFill>
                  <a:srgbClr val="002060"/>
                </a:solidFill>
                <a:effectLst/>
                <a:latin typeface="Sassoon Infant Std"/>
                <a:ea typeface="Calibri" panose="020F0502020204030204" pitchFamily="34" charset="0"/>
                <a:cs typeface="Times New Roman" panose="02020603050405020304" pitchFamily="18" charset="0"/>
              </a:rPr>
              <a:t>Many people thought Jesus was indeed the man to do this. </a:t>
            </a:r>
          </a:p>
          <a:p>
            <a:pPr algn="r">
              <a:spcBef>
                <a:spcPts val="1000"/>
              </a:spcBef>
              <a:buClr>
                <a:schemeClr val="accent1"/>
              </a:buClr>
              <a:buSzPct val="80000"/>
            </a:pPr>
            <a:r>
              <a:rPr lang="en-US" sz="4000" dirty="0">
                <a:solidFill>
                  <a:srgbClr val="002060"/>
                </a:solidFill>
                <a:effectLst/>
                <a:latin typeface="Sassoon Infant Std"/>
                <a:ea typeface="Calibri" panose="020F0502020204030204" pitchFamily="34" charset="0"/>
                <a:cs typeface="Times New Roman" panose="02020603050405020304" pitchFamily="18" charset="0"/>
              </a:rPr>
              <a:t>They believed he was the Messiah, the one they had been waiting for. </a:t>
            </a:r>
          </a:p>
          <a:p>
            <a:pPr algn="r">
              <a:spcBef>
                <a:spcPts val="1000"/>
              </a:spcBef>
              <a:buClr>
                <a:schemeClr val="accent1"/>
              </a:buClr>
              <a:buSzPct val="80000"/>
            </a:pPr>
            <a:r>
              <a:rPr lang="en-US" sz="4000" dirty="0">
                <a:solidFill>
                  <a:srgbClr val="002060"/>
                </a:solidFill>
                <a:effectLst/>
                <a:latin typeface="Sassoon Infant Std"/>
                <a:ea typeface="Calibri" panose="020F0502020204030204" pitchFamily="34" charset="0"/>
                <a:cs typeface="Times New Roman" panose="02020603050405020304" pitchFamily="18" charset="0"/>
              </a:rPr>
              <a:t>Some believed he was more than that, some believed he was the Son of God.</a:t>
            </a:r>
            <a:endParaRPr lang="en-US" sz="6600" dirty="0">
              <a:solidFill>
                <a:srgbClr val="FFFFFF"/>
              </a:solidFill>
            </a:endParaRPr>
          </a:p>
        </p:txBody>
      </p:sp>
    </p:spTree>
    <p:extLst>
      <p:ext uri="{BB962C8B-B14F-4D97-AF65-F5344CB8AC3E}">
        <p14:creationId xmlns:p14="http://schemas.microsoft.com/office/powerpoint/2010/main" val="4069231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2AFA294-E2F0-CFF2-ADC1-59F540E0F394}"/>
            </a:ext>
          </a:extLst>
        </p:cNvPr>
        <p:cNvGrpSpPr/>
        <p:nvPr/>
      </p:nvGrpSpPr>
      <p:grpSpPr>
        <a:xfrm>
          <a:off x="0" y="0"/>
          <a:ext cx="0" cy="0"/>
          <a:chOff x="0" y="0"/>
          <a:chExt cx="0" cy="0"/>
        </a:xfrm>
      </p:grpSpPr>
      <p:grpSp>
        <p:nvGrpSpPr>
          <p:cNvPr id="43" name="Group 42">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44" name="Straight Connector 43">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6"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7"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8" name="Isosceles Triangle 47">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9"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0"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1"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2" name="Isosceles Triangle 51">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3" name="Isosceles Triangle 52">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pic>
        <p:nvPicPr>
          <p:cNvPr id="39" name="Picture 38" descr="Hand reaching out to sun">
            <a:extLst>
              <a:ext uri="{FF2B5EF4-FFF2-40B4-BE49-F238E27FC236}">
                <a16:creationId xmlns:a16="http://schemas.microsoft.com/office/drawing/2014/main" id="{4DEF5D3D-A188-5223-3AC5-6620BE616006}"/>
              </a:ext>
            </a:extLst>
          </p:cNvPr>
          <p:cNvPicPr>
            <a:picLocks noChangeAspect="1"/>
          </p:cNvPicPr>
          <p:nvPr/>
        </p:nvPicPr>
        <p:blipFill>
          <a:blip r:embed="rId2"/>
          <a:srcRect l="34353" r="12941"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6" name="TextBox 25">
            <a:extLst>
              <a:ext uri="{FF2B5EF4-FFF2-40B4-BE49-F238E27FC236}">
                <a16:creationId xmlns:a16="http://schemas.microsoft.com/office/drawing/2014/main" id="{2E684FCA-5F9F-A73A-6924-F14ABCE9AB6E}"/>
              </a:ext>
            </a:extLst>
          </p:cNvPr>
          <p:cNvSpPr txBox="1"/>
          <p:nvPr/>
        </p:nvSpPr>
        <p:spPr>
          <a:xfrm>
            <a:off x="5380563" y="251210"/>
            <a:ext cx="3887839" cy="5928526"/>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dirty="0">
                <a:solidFill>
                  <a:schemeClr val="accent1"/>
                </a:solidFill>
                <a:effectLst/>
                <a:latin typeface="+mj-lt"/>
                <a:ea typeface="+mj-ea"/>
                <a:cs typeface="+mj-cs"/>
              </a:rPr>
              <a:t>Through the gospels, we hear of Jesus performing miracles. He showed himself as someone who could do extraordinary things.</a:t>
            </a:r>
            <a:endParaRPr lang="en-US" sz="4000" dirty="0">
              <a:solidFill>
                <a:schemeClr val="accent1"/>
              </a:solidFill>
              <a:latin typeface="+mj-lt"/>
              <a:ea typeface="+mj-ea"/>
              <a:cs typeface="+mj-cs"/>
            </a:endParaRPr>
          </a:p>
        </p:txBody>
      </p:sp>
    </p:spTree>
    <p:extLst>
      <p:ext uri="{BB962C8B-B14F-4D97-AF65-F5344CB8AC3E}">
        <p14:creationId xmlns:p14="http://schemas.microsoft.com/office/powerpoint/2010/main" val="1024106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4F7DF5F-4A64-9F49-9CFB-6BA87BF109BE}"/>
            </a:ext>
          </a:extLst>
        </p:cNvPr>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83A7E8D1-302A-8EEE-5D0A-D9376EA3C7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44" name="Rectangle 43">
            <a:extLst>
              <a:ext uri="{FF2B5EF4-FFF2-40B4-BE49-F238E27FC236}">
                <a16:creationId xmlns:a16="http://schemas.microsoft.com/office/drawing/2014/main" id="{FE3CB9DD-4538-5A0F-B619-39A989B17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A14B6EB1-ABB0-0506-A919-F64DCAFB3A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FAF03F5A-1F51-317C-14B2-7AB9F3F080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50" name="Rectangle 23">
            <a:extLst>
              <a:ext uri="{FF2B5EF4-FFF2-40B4-BE49-F238E27FC236}">
                <a16:creationId xmlns:a16="http://schemas.microsoft.com/office/drawing/2014/main" id="{F790952D-9148-6838-5B01-3A4325E83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2" name="Rectangle 25">
            <a:extLst>
              <a:ext uri="{FF2B5EF4-FFF2-40B4-BE49-F238E27FC236}">
                <a16:creationId xmlns:a16="http://schemas.microsoft.com/office/drawing/2014/main" id="{29BA4460-8C81-091A-F25E-0D4D30102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4" name="Isosceles Triangle 53">
            <a:extLst>
              <a:ext uri="{FF2B5EF4-FFF2-40B4-BE49-F238E27FC236}">
                <a16:creationId xmlns:a16="http://schemas.microsoft.com/office/drawing/2014/main" id="{154BB43D-3DE6-FE80-C9F5-35B63B162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6" name="Rectangle 27">
            <a:extLst>
              <a:ext uri="{FF2B5EF4-FFF2-40B4-BE49-F238E27FC236}">
                <a16:creationId xmlns:a16="http://schemas.microsoft.com/office/drawing/2014/main" id="{FF12A8A8-F55E-FB28-512C-349FB3CFE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58" name="Isosceles Triangle 57">
            <a:extLst>
              <a:ext uri="{FF2B5EF4-FFF2-40B4-BE49-F238E27FC236}">
                <a16:creationId xmlns:a16="http://schemas.microsoft.com/office/drawing/2014/main" id="{73DB1BF6-AA09-9C63-DD09-D9FC608F80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60" name="Freeform: Shape 59">
            <a:extLst>
              <a:ext uri="{FF2B5EF4-FFF2-40B4-BE49-F238E27FC236}">
                <a16:creationId xmlns:a16="http://schemas.microsoft.com/office/drawing/2014/main" id="{DE24D569-7700-0FA2-CC02-D1A002F13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BA4F6DE6-56ED-D94A-B000-4C04C9B8372F}"/>
              </a:ext>
            </a:extLst>
          </p:cNvPr>
          <p:cNvSpPr txBox="1"/>
          <p:nvPr/>
        </p:nvSpPr>
        <p:spPr>
          <a:xfrm>
            <a:off x="6969217" y="1468582"/>
            <a:ext cx="4982613" cy="6363854"/>
          </a:xfrm>
          <a:prstGeom prst="rect">
            <a:avLst/>
          </a:prstGeom>
        </p:spPr>
        <p:txBody>
          <a:bodyPr vert="horz" lIns="91440" tIns="45720" rIns="91440" bIns="45720" rtlCol="0" anchor="t">
            <a:normAutofit/>
          </a:bodyPr>
          <a:lstStyle/>
          <a:p>
            <a:pPr algn="ctr">
              <a:lnSpc>
                <a:spcPct val="107000"/>
              </a:lnSpc>
              <a:spcAft>
                <a:spcPts val="800"/>
              </a:spcAft>
            </a:pPr>
            <a:r>
              <a:rPr lang="en-US" sz="4400" b="1" u="sng" dirty="0">
                <a:solidFill>
                  <a:srgbClr val="002060"/>
                </a:solidFill>
                <a:effectLst/>
                <a:latin typeface="Sassoon Infant Std"/>
                <a:ea typeface="Calibri" panose="020F0502020204030204" pitchFamily="34" charset="0"/>
                <a:cs typeface="Times New Roman" panose="02020603050405020304" pitchFamily="18" charset="0"/>
              </a:rPr>
              <a:t>JOHN 5:2-10</a:t>
            </a:r>
          </a:p>
          <a:p>
            <a:pPr algn="ctr">
              <a:lnSpc>
                <a:spcPct val="107000"/>
              </a:lnSpc>
              <a:spcAft>
                <a:spcPts val="800"/>
              </a:spcAft>
            </a:pPr>
            <a:endParaRPr lang="en-GB" sz="4000" dirty="0">
              <a:effectLst/>
              <a:latin typeface="Calibri" panose="020F0502020204030204" pitchFamily="34" charset="0"/>
              <a:ea typeface="Calibri" panose="020F0502020204030204" pitchFamily="34" charset="0"/>
              <a:cs typeface="Times New Roman" panose="02020603050405020304" pitchFamily="18" charset="0"/>
            </a:endParaRPr>
          </a:p>
          <a:p>
            <a:pPr lvl="0" algn="ctr">
              <a:lnSpc>
                <a:spcPct val="107000"/>
              </a:lnSpc>
            </a:pPr>
            <a:r>
              <a:rPr lang="en-US" sz="4400" dirty="0">
                <a:solidFill>
                  <a:srgbClr val="002060"/>
                </a:solidFill>
                <a:effectLst/>
                <a:latin typeface="Sassoon Infant Std"/>
                <a:ea typeface="Calibri" panose="020F0502020204030204" pitchFamily="34" charset="0"/>
                <a:cs typeface="Times New Roman" panose="02020603050405020304" pitchFamily="18" charset="0"/>
              </a:rPr>
              <a:t>JESUS</a:t>
            </a: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a:p>
            <a:pPr lvl="0" algn="ctr">
              <a:lnSpc>
                <a:spcPct val="107000"/>
              </a:lnSpc>
            </a:pPr>
            <a:r>
              <a:rPr lang="en-US" sz="4400" dirty="0">
                <a:solidFill>
                  <a:srgbClr val="002060"/>
                </a:solidFill>
                <a:effectLst/>
                <a:latin typeface="Sassoon Infant Std"/>
                <a:ea typeface="Calibri" panose="020F0502020204030204" pitchFamily="34" charset="0"/>
                <a:cs typeface="Times New Roman" panose="02020603050405020304" pitchFamily="18" charset="0"/>
              </a:rPr>
              <a:t>CROWD OF PEOPLE</a:t>
            </a:r>
          </a:p>
          <a:p>
            <a:pPr lvl="0" algn="ctr">
              <a:lnSpc>
                <a:spcPct val="107000"/>
              </a:lnSpc>
            </a:pPr>
            <a:r>
              <a:rPr lang="en-US" sz="4400" dirty="0">
                <a:solidFill>
                  <a:srgbClr val="002060"/>
                </a:solidFill>
                <a:latin typeface="Sassoon Infant Std"/>
                <a:ea typeface="Calibri" panose="020F0502020204030204" pitchFamily="34" charset="0"/>
                <a:cs typeface="Times New Roman" panose="02020603050405020304" pitchFamily="18" charset="0"/>
              </a:rPr>
              <a:t>PARALYSED MAN</a:t>
            </a: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98708E3E-5D00-2C33-7198-FBA222C3454A}"/>
              </a:ext>
            </a:extLst>
          </p:cNvPr>
          <p:cNvSpPr txBox="1"/>
          <p:nvPr/>
        </p:nvSpPr>
        <p:spPr>
          <a:xfrm>
            <a:off x="1257167" y="5417280"/>
            <a:ext cx="2487963" cy="253916"/>
          </a:xfrm>
          <a:prstGeom prst="rect">
            <a:avLst/>
          </a:prstGeom>
          <a:noFill/>
        </p:spPr>
        <p:txBody>
          <a:bodyPr wrap="square">
            <a:spAutoFit/>
          </a:bodyPr>
          <a:lstStyle/>
          <a:p>
            <a:pPr algn="ctr"/>
            <a:r>
              <a:rPr lang="en-GB" sz="1050" dirty="0">
                <a:hlinkClick r:id="rId2"/>
              </a:rPr>
              <a:t>https://bible.art/meaning/john-5:2</a:t>
            </a:r>
            <a:r>
              <a:rPr lang="en-GB" sz="1050" dirty="0"/>
              <a:t> </a:t>
            </a:r>
          </a:p>
        </p:txBody>
      </p:sp>
      <p:pic>
        <p:nvPicPr>
          <p:cNvPr id="1028" name="Picture 4" descr="John 5:2">
            <a:extLst>
              <a:ext uri="{FF2B5EF4-FFF2-40B4-BE49-F238E27FC236}">
                <a16:creationId xmlns:a16="http://schemas.microsoft.com/office/drawing/2014/main" id="{1C9E9D88-A5C2-656B-1FC2-62E046229F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132" y="1014049"/>
            <a:ext cx="4403231" cy="4403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353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F6AB3C01-A829-E3E2-7158-F438F742E843}"/>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DD536939-3E35-8D43-69A6-8F9D84490B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 name="Straight Connector 7">
              <a:extLst>
                <a:ext uri="{FF2B5EF4-FFF2-40B4-BE49-F238E27FC236}">
                  <a16:creationId xmlns:a16="http://schemas.microsoft.com/office/drawing/2014/main" id="{5A66865F-C5EF-DD93-BD95-7D458F9CAB7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4F28E854-86C7-7D4E-6568-8BF47B72304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 name="Rectangle 23">
              <a:extLst>
                <a:ext uri="{FF2B5EF4-FFF2-40B4-BE49-F238E27FC236}">
                  <a16:creationId xmlns:a16="http://schemas.microsoft.com/office/drawing/2014/main" id="{104DB8B3-5F3F-C671-8BA2-C12B4B14F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1" name="Rectangle 25">
              <a:extLst>
                <a:ext uri="{FF2B5EF4-FFF2-40B4-BE49-F238E27FC236}">
                  <a16:creationId xmlns:a16="http://schemas.microsoft.com/office/drawing/2014/main" id="{9D7DEF50-5D6E-1F0C-8176-A9E248A669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2" name="Isosceles Triangle 11">
              <a:extLst>
                <a:ext uri="{FF2B5EF4-FFF2-40B4-BE49-F238E27FC236}">
                  <a16:creationId xmlns:a16="http://schemas.microsoft.com/office/drawing/2014/main" id="{ABF73CF3-B991-44A4-98AF-1E4082C52B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3" name="Rectangle 27">
              <a:extLst>
                <a:ext uri="{FF2B5EF4-FFF2-40B4-BE49-F238E27FC236}">
                  <a16:creationId xmlns:a16="http://schemas.microsoft.com/office/drawing/2014/main" id="{221FE8CF-31F5-9D55-0056-43F8D5A98B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Rectangle 28">
              <a:extLst>
                <a:ext uri="{FF2B5EF4-FFF2-40B4-BE49-F238E27FC236}">
                  <a16:creationId xmlns:a16="http://schemas.microsoft.com/office/drawing/2014/main" id="{1E7FCBE3-5807-BB7E-291F-FB3639A2FB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Rectangle 29">
              <a:extLst>
                <a:ext uri="{FF2B5EF4-FFF2-40B4-BE49-F238E27FC236}">
                  <a16:creationId xmlns:a16="http://schemas.microsoft.com/office/drawing/2014/main" id="{7E4970FC-7009-CF39-1B1B-CC374AD9E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Isosceles Triangle 15">
              <a:extLst>
                <a:ext uri="{FF2B5EF4-FFF2-40B4-BE49-F238E27FC236}">
                  <a16:creationId xmlns:a16="http://schemas.microsoft.com/office/drawing/2014/main" id="{CB90CA8F-C7DB-88B8-AF15-21BBF6FD99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Isosceles Triangle 16">
              <a:extLst>
                <a:ext uri="{FF2B5EF4-FFF2-40B4-BE49-F238E27FC236}">
                  <a16:creationId xmlns:a16="http://schemas.microsoft.com/office/drawing/2014/main" id="{A899AFCF-D35F-513D-CB22-7A951F6910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useBgFill="1">
        <p:nvSpPr>
          <p:cNvPr id="19" name="Rectangle 18">
            <a:extLst>
              <a:ext uri="{FF2B5EF4-FFF2-40B4-BE49-F238E27FC236}">
                <a16:creationId xmlns:a16="http://schemas.microsoft.com/office/drawing/2014/main" id="{D269508F-75FB-BC91-6B7A-D7C1CABFA0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1CD0D43B-DB6F-B4D5-FC2D-1332C4403BC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528BB332-1662-34CF-D502-B17BADEA02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5" name="Rectangle 23">
            <a:extLst>
              <a:ext uri="{FF2B5EF4-FFF2-40B4-BE49-F238E27FC236}">
                <a16:creationId xmlns:a16="http://schemas.microsoft.com/office/drawing/2014/main" id="{E3774DB9-3F2E-7B06-80D0-6A589C6FA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6" name="Rectangle 25">
            <a:extLst>
              <a:ext uri="{FF2B5EF4-FFF2-40B4-BE49-F238E27FC236}">
                <a16:creationId xmlns:a16="http://schemas.microsoft.com/office/drawing/2014/main" id="{317A63EB-5007-7EE7-0EE3-13F2F78D56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8" name="Isosceles Triangle 17">
            <a:extLst>
              <a:ext uri="{FF2B5EF4-FFF2-40B4-BE49-F238E27FC236}">
                <a16:creationId xmlns:a16="http://schemas.microsoft.com/office/drawing/2014/main" id="{182C3B6F-5BB1-89C3-7C4D-0C23777E78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 name="Rectangle 27">
            <a:extLst>
              <a:ext uri="{FF2B5EF4-FFF2-40B4-BE49-F238E27FC236}">
                <a16:creationId xmlns:a16="http://schemas.microsoft.com/office/drawing/2014/main" id="{D24D4B99-83F1-F505-19B6-3107A4849C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3" name="Isosceles Triangle 32">
            <a:extLst>
              <a:ext uri="{FF2B5EF4-FFF2-40B4-BE49-F238E27FC236}">
                <a16:creationId xmlns:a16="http://schemas.microsoft.com/office/drawing/2014/main" id="{E8173A47-39A4-9C48-C59B-87170278A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5" name="Freeform: Shape 34">
            <a:extLst>
              <a:ext uri="{FF2B5EF4-FFF2-40B4-BE49-F238E27FC236}">
                <a16:creationId xmlns:a16="http://schemas.microsoft.com/office/drawing/2014/main" id="{26049FC8-F252-8107-CC56-1CFD903CB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6287"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a:extLst>
              <a:ext uri="{FF2B5EF4-FFF2-40B4-BE49-F238E27FC236}">
                <a16:creationId xmlns:a16="http://schemas.microsoft.com/office/drawing/2014/main" id="{175B75A3-63D6-067D-82F8-E8038D981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62562"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ADE7F5AD-BBA8-1F27-8723-A80A1D6B06B6}"/>
              </a:ext>
            </a:extLst>
          </p:cNvPr>
          <p:cNvSpPr txBox="1"/>
          <p:nvPr/>
        </p:nvSpPr>
        <p:spPr>
          <a:xfrm>
            <a:off x="2006993" y="157912"/>
            <a:ext cx="7674219" cy="769441"/>
          </a:xfrm>
          <a:prstGeom prst="rect">
            <a:avLst/>
          </a:prstGeom>
          <a:solidFill>
            <a:schemeClr val="tx1"/>
          </a:solidFill>
        </p:spPr>
        <p:txBody>
          <a:bodyPr wrap="square">
            <a:spAutoFit/>
          </a:bodyPr>
          <a:lstStyle/>
          <a:p>
            <a:pPr algn="ctr"/>
            <a:r>
              <a:rPr lang="en-US" sz="4400" dirty="0">
                <a:solidFill>
                  <a:srgbClr val="002060"/>
                </a:solidFill>
                <a:effectLst/>
                <a:latin typeface="Sassoon Infant Std"/>
                <a:ea typeface="Calibri" panose="020F0502020204030204" pitchFamily="34" charset="0"/>
                <a:cs typeface="Times New Roman" panose="02020603050405020304" pitchFamily="18" charset="0"/>
              </a:rPr>
              <a:t>I wonder…</a:t>
            </a:r>
            <a:endParaRPr lang="en-GB" sz="6600" dirty="0"/>
          </a:p>
        </p:txBody>
      </p:sp>
      <p:sp>
        <p:nvSpPr>
          <p:cNvPr id="3" name="TextBox 2">
            <a:extLst>
              <a:ext uri="{FF2B5EF4-FFF2-40B4-BE49-F238E27FC236}">
                <a16:creationId xmlns:a16="http://schemas.microsoft.com/office/drawing/2014/main" id="{49233B63-81ED-3E28-847E-EAE613D532D9}"/>
              </a:ext>
            </a:extLst>
          </p:cNvPr>
          <p:cNvSpPr txBox="1"/>
          <p:nvPr/>
        </p:nvSpPr>
        <p:spPr>
          <a:xfrm>
            <a:off x="3016287" y="1086129"/>
            <a:ext cx="6100618" cy="1122871"/>
          </a:xfrm>
          <a:prstGeom prst="rect">
            <a:avLst/>
          </a:prstGeom>
          <a:solidFill>
            <a:schemeClr val="tx1"/>
          </a:solidFill>
        </p:spPr>
        <p:txBody>
          <a:bodyPr wrap="square">
            <a:spAutoFit/>
          </a:bodyPr>
          <a:lstStyle/>
          <a:p>
            <a:pPr algn="ctr">
              <a:lnSpc>
                <a:spcPct val="107000"/>
              </a:lnSpc>
              <a:spcAft>
                <a:spcPts val="800"/>
              </a:spcAft>
            </a:pPr>
            <a:r>
              <a:rPr lang="en-GB" sz="3200" dirty="0">
                <a:solidFill>
                  <a:srgbClr val="002060"/>
                </a:solidFill>
                <a:effectLst/>
                <a:latin typeface="Sassoon Infant Std"/>
                <a:ea typeface="Calibri" panose="020F0502020204030204" pitchFamily="34" charset="0"/>
                <a:cs typeface="Times New Roman" panose="02020603050405020304" pitchFamily="18" charset="0"/>
              </a:rPr>
              <a:t>How it felt to be waiting for the angel to appear.</a:t>
            </a:r>
            <a:endParaRPr lang="en-GB"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FFD860FD-C430-E16B-72BF-2FE03618E207}"/>
              </a:ext>
            </a:extLst>
          </p:cNvPr>
          <p:cNvSpPr txBox="1"/>
          <p:nvPr/>
        </p:nvSpPr>
        <p:spPr>
          <a:xfrm>
            <a:off x="3016287" y="2411173"/>
            <a:ext cx="6100618" cy="1122871"/>
          </a:xfrm>
          <a:prstGeom prst="rect">
            <a:avLst/>
          </a:prstGeom>
          <a:solidFill>
            <a:schemeClr val="tx1"/>
          </a:solidFill>
        </p:spPr>
        <p:txBody>
          <a:bodyPr wrap="square">
            <a:spAutoFit/>
          </a:bodyPr>
          <a:lstStyle/>
          <a:p>
            <a:pPr algn="ctr">
              <a:lnSpc>
                <a:spcPct val="107000"/>
              </a:lnSpc>
              <a:spcAft>
                <a:spcPts val="800"/>
              </a:spcAft>
            </a:pPr>
            <a:r>
              <a:rPr lang="en-GB" sz="3200" dirty="0">
                <a:solidFill>
                  <a:srgbClr val="002060"/>
                </a:solidFill>
                <a:latin typeface="Sassoon Infant Std"/>
                <a:ea typeface="Calibri" panose="020F0502020204030204" pitchFamily="34" charset="0"/>
                <a:cs typeface="Times New Roman" panose="02020603050405020304" pitchFamily="18" charset="0"/>
              </a:rPr>
              <a:t>How it felt to be healed by the spiritual water.</a:t>
            </a:r>
            <a:endParaRPr lang="en-GB"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TextBox 27">
            <a:extLst>
              <a:ext uri="{FF2B5EF4-FFF2-40B4-BE49-F238E27FC236}">
                <a16:creationId xmlns:a16="http://schemas.microsoft.com/office/drawing/2014/main" id="{3D2011A0-FF5C-DA4F-40B7-0D2FF3AE0DAB}"/>
              </a:ext>
            </a:extLst>
          </p:cNvPr>
          <p:cNvSpPr txBox="1"/>
          <p:nvPr/>
        </p:nvSpPr>
        <p:spPr>
          <a:xfrm>
            <a:off x="3004346" y="3737062"/>
            <a:ext cx="6100618" cy="1122871"/>
          </a:xfrm>
          <a:prstGeom prst="rect">
            <a:avLst/>
          </a:prstGeom>
          <a:solidFill>
            <a:schemeClr val="tx1"/>
          </a:solidFill>
        </p:spPr>
        <p:txBody>
          <a:bodyPr wrap="square">
            <a:spAutoFit/>
          </a:bodyPr>
          <a:lstStyle/>
          <a:p>
            <a:pPr algn="ctr">
              <a:lnSpc>
                <a:spcPct val="107000"/>
              </a:lnSpc>
              <a:spcAft>
                <a:spcPts val="800"/>
              </a:spcAft>
            </a:pPr>
            <a:r>
              <a:rPr lang="en-GB" sz="3200" dirty="0">
                <a:solidFill>
                  <a:srgbClr val="002060"/>
                </a:solidFill>
                <a:latin typeface="Sassoon Infant Std"/>
                <a:ea typeface="Calibri" panose="020F0502020204030204" pitchFamily="34" charset="0"/>
                <a:cs typeface="Times New Roman" panose="02020603050405020304" pitchFamily="18" charset="0"/>
              </a:rPr>
              <a:t>How brave the man felt when he reached out to Jesus.</a:t>
            </a:r>
            <a:endParaRPr lang="en-GB" sz="4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 name="Graphic 29" descr="Idea outline">
            <a:extLst>
              <a:ext uri="{FF2B5EF4-FFF2-40B4-BE49-F238E27FC236}">
                <a16:creationId xmlns:a16="http://schemas.microsoft.com/office/drawing/2014/main" id="{1CF1DEED-CC91-99E2-8EDC-57B976F5644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58781" y="3048000"/>
            <a:ext cx="1522869" cy="1522869"/>
          </a:xfrm>
          <a:prstGeom prst="rect">
            <a:avLst/>
          </a:prstGeom>
        </p:spPr>
      </p:pic>
      <p:pic>
        <p:nvPicPr>
          <p:cNvPr id="32" name="Graphic 31" descr="Candle outline">
            <a:extLst>
              <a:ext uri="{FF2B5EF4-FFF2-40B4-BE49-F238E27FC236}">
                <a16:creationId xmlns:a16="http://schemas.microsoft.com/office/drawing/2014/main" id="{731A4440-0F77-2335-9F5F-7DD3DB7F970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2447" y="2974071"/>
            <a:ext cx="1670726" cy="1670726"/>
          </a:xfrm>
          <a:prstGeom prst="rect">
            <a:avLst/>
          </a:prstGeom>
        </p:spPr>
      </p:pic>
      <p:sp>
        <p:nvSpPr>
          <p:cNvPr id="2" name="TextBox 1">
            <a:extLst>
              <a:ext uri="{FF2B5EF4-FFF2-40B4-BE49-F238E27FC236}">
                <a16:creationId xmlns:a16="http://schemas.microsoft.com/office/drawing/2014/main" id="{221A3C90-5793-4B57-DBDB-AC516EDEAC2B}"/>
              </a:ext>
            </a:extLst>
          </p:cNvPr>
          <p:cNvSpPr txBox="1"/>
          <p:nvPr/>
        </p:nvSpPr>
        <p:spPr>
          <a:xfrm>
            <a:off x="3016287" y="5062951"/>
            <a:ext cx="6100618" cy="1649811"/>
          </a:xfrm>
          <a:prstGeom prst="rect">
            <a:avLst/>
          </a:prstGeom>
          <a:solidFill>
            <a:schemeClr val="tx1"/>
          </a:solidFill>
        </p:spPr>
        <p:txBody>
          <a:bodyPr wrap="square">
            <a:spAutoFit/>
          </a:bodyPr>
          <a:lstStyle/>
          <a:p>
            <a:pPr algn="ctr">
              <a:lnSpc>
                <a:spcPct val="107000"/>
              </a:lnSpc>
              <a:spcAft>
                <a:spcPts val="800"/>
              </a:spcAft>
            </a:pPr>
            <a:r>
              <a:rPr lang="en-GB" sz="3200" dirty="0">
                <a:solidFill>
                  <a:srgbClr val="002060"/>
                </a:solidFill>
                <a:latin typeface="Sassoon Infant Std"/>
                <a:ea typeface="Calibri" panose="020F0502020204030204" pitchFamily="34" charset="0"/>
                <a:cs typeface="Times New Roman" panose="02020603050405020304" pitchFamily="18" charset="0"/>
              </a:rPr>
              <a:t>How many people Jesus told to keep their healing secret… and how many shared the good news.</a:t>
            </a:r>
            <a:endParaRPr lang="en-GB"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356208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1000"/>
                                        <p:tgtEl>
                                          <p:spTgt spid="28"/>
                                        </p:tgtEl>
                                      </p:cBhvr>
                                    </p:animEffect>
                                    <p:anim calcmode="lin" valueType="num">
                                      <p:cBhvr>
                                        <p:cTn id="22" dur="1000" fill="hold"/>
                                        <p:tgtEl>
                                          <p:spTgt spid="28"/>
                                        </p:tgtEl>
                                        <p:attrNameLst>
                                          <p:attrName>ppt_x</p:attrName>
                                        </p:attrNameLst>
                                      </p:cBhvr>
                                      <p:tavLst>
                                        <p:tav tm="0">
                                          <p:val>
                                            <p:strVal val="#ppt_x"/>
                                          </p:val>
                                        </p:tav>
                                        <p:tav tm="100000">
                                          <p:val>
                                            <p:strVal val="#ppt_x"/>
                                          </p:val>
                                        </p:tav>
                                      </p:tavLst>
                                    </p:anim>
                                    <p:anim calcmode="lin" valueType="num">
                                      <p:cBhvr>
                                        <p:cTn id="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8" grpId="0" animBg="1"/>
      <p:bldP spid="2" grpId="0" animBg="1"/>
    </p:bldLst>
  </p:timing>
</p:sld>
</file>

<file path=ppt/theme/theme1.xml><?xml version="1.0" encoding="utf-8"?>
<a:theme xmlns:a="http://schemas.openxmlformats.org/drawingml/2006/main" name="Facet">
  <a:themeElements>
    <a:clrScheme name="Bishop Challenge">
      <a:dk1>
        <a:sysClr val="windowText" lastClr="000000"/>
      </a:dk1>
      <a:lt1>
        <a:sysClr val="window" lastClr="FFFFFF"/>
      </a:lt1>
      <a:dk2>
        <a:srgbClr val="2C3C43"/>
      </a:dk2>
      <a:lt2>
        <a:srgbClr val="EBEBEB"/>
      </a:lt2>
      <a:accent1>
        <a:srgbClr val="C42F1A"/>
      </a:accent1>
      <a:accent2>
        <a:srgbClr val="F1A499"/>
      </a:accent2>
      <a:accent3>
        <a:srgbClr val="E6B91E"/>
      </a:accent3>
      <a:accent4>
        <a:srgbClr val="E76618"/>
      </a:accent4>
      <a:accent5>
        <a:srgbClr val="C42F1A"/>
      </a:accent5>
      <a:accent6>
        <a:srgbClr val="002060"/>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0</TotalTime>
  <Words>433</Words>
  <Application>Microsoft Office PowerPoint</Application>
  <PresentationFormat>Widescreen</PresentationFormat>
  <Paragraphs>63</Paragraphs>
  <Slides>15</Slides>
  <Notes>0</Notes>
  <HiddenSlides>0</HiddenSlides>
  <MMClips>3</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Avenir Next LT Pro</vt:lpstr>
      <vt:lpstr>Baskerville Old Face</vt:lpstr>
      <vt:lpstr>Calibri</vt:lpstr>
      <vt:lpstr>Sassoon Infant Std</vt:lpstr>
      <vt:lpstr>Trebuchet MS</vt:lpstr>
      <vt:lpstr>Wingdings 3</vt:lpstr>
      <vt:lpstr>XCCW Joined 1a</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Choral Worship</vt:lpstr>
      <vt:lpstr>PowerPoint Presentation</vt:lpstr>
      <vt:lpstr>PowerPoint Presentation</vt:lpstr>
      <vt:lpstr>PowerPoint Presentation</vt:lpstr>
      <vt:lpstr>PowerPoint Presentation</vt:lpstr>
      <vt:lpstr>PowerPoint Presentation</vt:lpstr>
    </vt:vector>
  </TitlesOfParts>
  <Company>St Michals Church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 J Coulson</dc:creator>
  <cp:lastModifiedBy>Jemma Coulson</cp:lastModifiedBy>
  <cp:revision>5</cp:revision>
  <dcterms:created xsi:type="dcterms:W3CDTF">2021-03-31T15:04:08Z</dcterms:created>
  <dcterms:modified xsi:type="dcterms:W3CDTF">2024-12-18T12:37:56Z</dcterms:modified>
</cp:coreProperties>
</file>