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8" r:id="rId3"/>
    <p:sldId id="259" r:id="rId4"/>
    <p:sldId id="260" r:id="rId5"/>
    <p:sldId id="268" r:id="rId6"/>
    <p:sldId id="270" r:id="rId7"/>
    <p:sldId id="271" r:id="rId8"/>
    <p:sldId id="272" r:id="rId9"/>
    <p:sldId id="273" r:id="rId10"/>
    <p:sldId id="269" r:id="rId11"/>
    <p:sldId id="262" r:id="rId12"/>
    <p:sldId id="267" r:id="rId13"/>
    <p:sldId id="276" r:id="rId14"/>
    <p:sldId id="277" r:id="rId15"/>
    <p:sldId id="275" r:id="rId16"/>
    <p:sldId id="25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0F6D2C-6CB7-4E79-988D-335395A81AAB}" v="50" dt="2024-12-18T12:40:07.8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mma Coulson" userId="fcb21ed6-b519-41dc-b424-5618ec5bb479" providerId="ADAL" clId="{1F0F6D2C-6CB7-4E79-988D-335395A81AAB}"/>
    <pc:docChg chg="undo redo custSel addSld delSld modSld">
      <pc:chgData name="Jemma Coulson" userId="fcb21ed6-b519-41dc-b424-5618ec5bb479" providerId="ADAL" clId="{1F0F6D2C-6CB7-4E79-988D-335395A81AAB}" dt="2024-12-18T12:40:09.711" v="626" actId="404"/>
      <pc:docMkLst>
        <pc:docMk/>
      </pc:docMkLst>
      <pc:sldChg chg="modSp mod">
        <pc:chgData name="Jemma Coulson" userId="fcb21ed6-b519-41dc-b424-5618ec5bb479" providerId="ADAL" clId="{1F0F6D2C-6CB7-4E79-988D-335395A81AAB}" dt="2024-12-18T12:14:56.704" v="63" actId="20577"/>
        <pc:sldMkLst>
          <pc:docMk/>
          <pc:sldMk cId="737013871" sldId="262"/>
        </pc:sldMkLst>
        <pc:spChg chg="mod">
          <ac:chgData name="Jemma Coulson" userId="fcb21ed6-b519-41dc-b424-5618ec5bb479" providerId="ADAL" clId="{1F0F6D2C-6CB7-4E79-988D-335395A81AAB}" dt="2024-12-18T12:14:56.704" v="63" actId="20577"/>
          <ac:spMkLst>
            <pc:docMk/>
            <pc:sldMk cId="737013871" sldId="262"/>
            <ac:spMk id="3" creationId="{00000000-0000-0000-0000-000000000000}"/>
          </ac:spMkLst>
        </pc:spChg>
      </pc:sldChg>
      <pc:sldChg chg="addSp delSp modSp mod delAnim modAnim">
        <pc:chgData name="Jemma Coulson" userId="fcb21ed6-b519-41dc-b424-5618ec5bb479" providerId="ADAL" clId="{1F0F6D2C-6CB7-4E79-988D-335395A81AAB}" dt="2024-12-17T10:48:15.250" v="13" actId="14100"/>
        <pc:sldMkLst>
          <pc:docMk/>
          <pc:sldMk cId="3921395066" sldId="266"/>
        </pc:sldMkLst>
        <pc:spChg chg="mod">
          <ac:chgData name="Jemma Coulson" userId="fcb21ed6-b519-41dc-b424-5618ec5bb479" providerId="ADAL" clId="{1F0F6D2C-6CB7-4E79-988D-335395A81AAB}" dt="2024-12-17T10:47:26.144" v="10" actId="20577"/>
          <ac:spMkLst>
            <pc:docMk/>
            <pc:sldMk cId="3921395066" sldId="266"/>
            <ac:spMk id="4" creationId="{4A5B0BF3-D8AD-0C30-A90D-F8E9CA26386F}"/>
          </ac:spMkLst>
        </pc:spChg>
        <pc:picChg chg="del">
          <ac:chgData name="Jemma Coulson" userId="fcb21ed6-b519-41dc-b424-5618ec5bb479" providerId="ADAL" clId="{1F0F6D2C-6CB7-4E79-988D-335395A81AAB}" dt="2024-12-17T10:47:28.385" v="11" actId="478"/>
          <ac:picMkLst>
            <pc:docMk/>
            <pc:sldMk cId="3921395066" sldId="266"/>
            <ac:picMk id="2" creationId="{1287EF1F-11A0-5F41-6667-33B026426C9F}"/>
          </ac:picMkLst>
        </pc:picChg>
        <pc:picChg chg="add mod">
          <ac:chgData name="Jemma Coulson" userId="fcb21ed6-b519-41dc-b424-5618ec5bb479" providerId="ADAL" clId="{1F0F6D2C-6CB7-4E79-988D-335395A81AAB}" dt="2024-12-17T10:48:15.250" v="13" actId="14100"/>
          <ac:picMkLst>
            <pc:docMk/>
            <pc:sldMk cId="3921395066" sldId="266"/>
            <ac:picMk id="3" creationId="{3870892A-D012-4F0E-19C8-387B91E68A24}"/>
          </ac:picMkLst>
        </pc:picChg>
      </pc:sldChg>
      <pc:sldChg chg="modSp mod">
        <pc:chgData name="Jemma Coulson" userId="fcb21ed6-b519-41dc-b424-5618ec5bb479" providerId="ADAL" clId="{1F0F6D2C-6CB7-4E79-988D-335395A81AAB}" dt="2024-12-18T12:37:03.587" v="581" actId="1076"/>
        <pc:sldMkLst>
          <pc:docMk/>
          <pc:sldMk cId="3433777998" sldId="267"/>
        </pc:sldMkLst>
        <pc:spChg chg="mod">
          <ac:chgData name="Jemma Coulson" userId="fcb21ed6-b519-41dc-b424-5618ec5bb479" providerId="ADAL" clId="{1F0F6D2C-6CB7-4E79-988D-335395A81AAB}" dt="2024-12-18T12:37:03.587" v="581" actId="1076"/>
          <ac:spMkLst>
            <pc:docMk/>
            <pc:sldMk cId="3433777998" sldId="267"/>
            <ac:spMk id="3" creationId="{8DE25BAB-E5A4-9602-946B-4DA6343DE6EF}"/>
          </ac:spMkLst>
        </pc:spChg>
      </pc:sldChg>
      <pc:sldChg chg="addSp modSp">
        <pc:chgData name="Jemma Coulson" userId="fcb21ed6-b519-41dc-b424-5618ec5bb479" providerId="ADAL" clId="{1F0F6D2C-6CB7-4E79-988D-335395A81AAB}" dt="2024-12-18T12:12:19.089" v="21"/>
        <pc:sldMkLst>
          <pc:docMk/>
          <pc:sldMk cId="3946052925" sldId="268"/>
        </pc:sldMkLst>
        <pc:picChg chg="add mod">
          <ac:chgData name="Jemma Coulson" userId="fcb21ed6-b519-41dc-b424-5618ec5bb479" providerId="ADAL" clId="{1F0F6D2C-6CB7-4E79-988D-335395A81AAB}" dt="2024-12-18T12:12:19.089" v="21"/>
          <ac:picMkLst>
            <pc:docMk/>
            <pc:sldMk cId="3946052925" sldId="268"/>
            <ac:picMk id="2" creationId="{881962D3-4DEE-E45A-8320-C925E6F92E8A}"/>
          </ac:picMkLst>
        </pc:picChg>
      </pc:sldChg>
      <pc:sldChg chg="addSp modSp mod modAnim">
        <pc:chgData name="Jemma Coulson" userId="fcb21ed6-b519-41dc-b424-5618ec5bb479" providerId="ADAL" clId="{1F0F6D2C-6CB7-4E79-988D-335395A81AAB}" dt="2024-12-17T16:32:52.825" v="20" actId="1076"/>
        <pc:sldMkLst>
          <pc:docMk/>
          <pc:sldMk cId="334666091" sldId="269"/>
        </pc:sldMkLst>
        <pc:picChg chg="add mod">
          <ac:chgData name="Jemma Coulson" userId="fcb21ed6-b519-41dc-b424-5618ec5bb479" providerId="ADAL" clId="{1F0F6D2C-6CB7-4E79-988D-335395A81AAB}" dt="2024-12-17T16:32:52.825" v="20" actId="1076"/>
          <ac:picMkLst>
            <pc:docMk/>
            <pc:sldMk cId="334666091" sldId="269"/>
            <ac:picMk id="3" creationId="{3888DBF9-F56D-6E25-8540-D66DABA5C1AB}"/>
          </ac:picMkLst>
        </pc:picChg>
      </pc:sldChg>
      <pc:sldChg chg="addSp delSp modSp mod">
        <pc:chgData name="Jemma Coulson" userId="fcb21ed6-b519-41dc-b424-5618ec5bb479" providerId="ADAL" clId="{1F0F6D2C-6CB7-4E79-988D-335395A81AAB}" dt="2024-12-18T12:40:09.711" v="626" actId="404"/>
        <pc:sldMkLst>
          <pc:docMk/>
          <pc:sldMk cId="2244353273" sldId="272"/>
        </pc:sldMkLst>
        <pc:spChg chg="mod ord">
          <ac:chgData name="Jemma Coulson" userId="fcb21ed6-b519-41dc-b424-5618ec5bb479" providerId="ADAL" clId="{1F0F6D2C-6CB7-4E79-988D-335395A81AAB}" dt="2024-12-18T12:40:09.711" v="626" actId="404"/>
          <ac:spMkLst>
            <pc:docMk/>
            <pc:sldMk cId="2244353273" sldId="272"/>
            <ac:spMk id="6" creationId="{98708E3E-5D00-2C33-7198-FBA222C3454A}"/>
          </ac:spMkLst>
        </pc:spChg>
        <pc:spChg chg="mod">
          <ac:chgData name="Jemma Coulson" userId="fcb21ed6-b519-41dc-b424-5618ec5bb479" providerId="ADAL" clId="{1F0F6D2C-6CB7-4E79-988D-335395A81AAB}" dt="2024-12-18T12:38:11.656" v="612" actId="20577"/>
          <ac:spMkLst>
            <pc:docMk/>
            <pc:sldMk cId="2244353273" sldId="272"/>
            <ac:spMk id="26" creationId="{BA4F6DE6-56ED-D94A-B000-4C04C9B8372F}"/>
          </ac:spMkLst>
        </pc:spChg>
        <pc:picChg chg="add mod">
          <ac:chgData name="Jemma Coulson" userId="fcb21ed6-b519-41dc-b424-5618ec5bb479" providerId="ADAL" clId="{1F0F6D2C-6CB7-4E79-988D-335395A81AAB}" dt="2024-12-18T12:39:43.424" v="616" actId="14100"/>
          <ac:picMkLst>
            <pc:docMk/>
            <pc:sldMk cId="2244353273" sldId="272"/>
            <ac:picMk id="2" creationId="{CBDF7053-AD53-28D0-FCF8-CFA1BC62F8CE}"/>
          </ac:picMkLst>
        </pc:picChg>
        <pc:picChg chg="del">
          <ac:chgData name="Jemma Coulson" userId="fcb21ed6-b519-41dc-b424-5618ec5bb479" providerId="ADAL" clId="{1F0F6D2C-6CB7-4E79-988D-335395A81AAB}" dt="2024-12-18T12:37:15.197" v="582" actId="478"/>
          <ac:picMkLst>
            <pc:docMk/>
            <pc:sldMk cId="2244353273" sldId="272"/>
            <ac:picMk id="2050" creationId="{BE85F027-24D3-7AB3-110E-21A9E62A439C}"/>
          </ac:picMkLst>
        </pc:picChg>
      </pc:sldChg>
      <pc:sldChg chg="addSp delSp modSp mod modAnim">
        <pc:chgData name="Jemma Coulson" userId="fcb21ed6-b519-41dc-b424-5618ec5bb479" providerId="ADAL" clId="{1F0F6D2C-6CB7-4E79-988D-335395A81AAB}" dt="2024-12-18T12:13:28.740" v="37" actId="20577"/>
        <pc:sldMkLst>
          <pc:docMk/>
          <pc:sldMk cId="3813562082" sldId="273"/>
        </pc:sldMkLst>
        <pc:spChg chg="add mod">
          <ac:chgData name="Jemma Coulson" userId="fcb21ed6-b519-41dc-b424-5618ec5bb479" providerId="ADAL" clId="{1F0F6D2C-6CB7-4E79-988D-335395A81AAB}" dt="2024-12-18T12:13:10.982" v="30" actId="20577"/>
          <ac:spMkLst>
            <pc:docMk/>
            <pc:sldMk cId="3813562082" sldId="273"/>
            <ac:spMk id="2" creationId="{84650E6F-B40D-1F47-59C7-4A8266DC0006}"/>
          </ac:spMkLst>
        </pc:spChg>
        <pc:spChg chg="del">
          <ac:chgData name="Jemma Coulson" userId="fcb21ed6-b519-41dc-b424-5618ec5bb479" providerId="ADAL" clId="{1F0F6D2C-6CB7-4E79-988D-335395A81AAB}" dt="2024-12-18T12:12:29.242" v="22" actId="478"/>
          <ac:spMkLst>
            <pc:docMk/>
            <pc:sldMk cId="3813562082" sldId="273"/>
            <ac:spMk id="3" creationId="{49233B63-81ED-3E28-847E-EAE613D532D9}"/>
          </ac:spMkLst>
        </pc:spChg>
        <pc:spChg chg="del">
          <ac:chgData name="Jemma Coulson" userId="fcb21ed6-b519-41dc-b424-5618ec5bb479" providerId="ADAL" clId="{1F0F6D2C-6CB7-4E79-988D-335395A81AAB}" dt="2024-12-18T12:12:29.242" v="22" actId="478"/>
          <ac:spMkLst>
            <pc:docMk/>
            <pc:sldMk cId="3813562082" sldId="273"/>
            <ac:spMk id="4" creationId="{FFD860FD-C430-E16B-72BF-2FE03618E207}"/>
          </ac:spMkLst>
        </pc:spChg>
        <pc:spChg chg="add mod">
          <ac:chgData name="Jemma Coulson" userId="fcb21ed6-b519-41dc-b424-5618ec5bb479" providerId="ADAL" clId="{1F0F6D2C-6CB7-4E79-988D-335395A81AAB}" dt="2024-12-18T12:13:28.740" v="37" actId="20577"/>
          <ac:spMkLst>
            <pc:docMk/>
            <pc:sldMk cId="3813562082" sldId="273"/>
            <ac:spMk id="22" creationId="{4A57A0A5-3549-876C-CFA9-98FD72F8A240}"/>
          </ac:spMkLst>
        </pc:spChg>
        <pc:spChg chg="add mod">
          <ac:chgData name="Jemma Coulson" userId="fcb21ed6-b519-41dc-b424-5618ec5bb479" providerId="ADAL" clId="{1F0F6D2C-6CB7-4E79-988D-335395A81AAB}" dt="2024-12-18T12:12:45.252" v="23"/>
          <ac:spMkLst>
            <pc:docMk/>
            <pc:sldMk cId="3813562082" sldId="273"/>
            <ac:spMk id="24" creationId="{A10FAE13-B297-15A2-70A4-FD96834D7B9E}"/>
          </ac:spMkLst>
        </pc:spChg>
        <pc:spChg chg="add mod">
          <ac:chgData name="Jemma Coulson" userId="fcb21ed6-b519-41dc-b424-5618ec5bb479" providerId="ADAL" clId="{1F0F6D2C-6CB7-4E79-988D-335395A81AAB}" dt="2024-12-18T12:12:45.252" v="23"/>
          <ac:spMkLst>
            <pc:docMk/>
            <pc:sldMk cId="3813562082" sldId="273"/>
            <ac:spMk id="25" creationId="{FE0A7BBE-47CB-54CE-F40F-604B97D2026F}"/>
          </ac:spMkLst>
        </pc:spChg>
        <pc:spChg chg="del">
          <ac:chgData name="Jemma Coulson" userId="fcb21ed6-b519-41dc-b424-5618ec5bb479" providerId="ADAL" clId="{1F0F6D2C-6CB7-4E79-988D-335395A81AAB}" dt="2024-12-18T12:12:29.242" v="22" actId="478"/>
          <ac:spMkLst>
            <pc:docMk/>
            <pc:sldMk cId="3813562082" sldId="273"/>
            <ac:spMk id="28" creationId="{3D2011A0-FF5C-DA4F-40B7-0D2FF3AE0DAB}"/>
          </ac:spMkLst>
        </pc:spChg>
      </pc:sldChg>
      <pc:sldChg chg="del">
        <pc:chgData name="Jemma Coulson" userId="fcb21ed6-b519-41dc-b424-5618ec5bb479" providerId="ADAL" clId="{1F0F6D2C-6CB7-4E79-988D-335395A81AAB}" dt="2024-12-18T12:14:43.278" v="38" actId="47"/>
        <pc:sldMkLst>
          <pc:docMk/>
          <pc:sldMk cId="4060311916" sldId="274"/>
        </pc:sldMkLst>
      </pc:sldChg>
      <pc:sldChg chg="addSp delSp modSp mod delAnim modAnim">
        <pc:chgData name="Jemma Coulson" userId="fcb21ed6-b519-41dc-b424-5618ec5bb479" providerId="ADAL" clId="{1F0F6D2C-6CB7-4E79-988D-335395A81AAB}" dt="2024-12-17T10:48:21.565" v="15"/>
        <pc:sldMkLst>
          <pc:docMk/>
          <pc:sldMk cId="1784342263" sldId="275"/>
        </pc:sldMkLst>
        <pc:picChg chg="del">
          <ac:chgData name="Jemma Coulson" userId="fcb21ed6-b519-41dc-b424-5618ec5bb479" providerId="ADAL" clId="{1F0F6D2C-6CB7-4E79-988D-335395A81AAB}" dt="2024-12-17T10:48:21.055" v="14" actId="478"/>
          <ac:picMkLst>
            <pc:docMk/>
            <pc:sldMk cId="1784342263" sldId="275"/>
            <ac:picMk id="2" creationId="{D2AE3B7B-8D9F-7511-2EF5-AB352AD232FA}"/>
          </ac:picMkLst>
        </pc:picChg>
        <pc:picChg chg="add mod">
          <ac:chgData name="Jemma Coulson" userId="fcb21ed6-b519-41dc-b424-5618ec5bb479" providerId="ADAL" clId="{1F0F6D2C-6CB7-4E79-988D-335395A81AAB}" dt="2024-12-17T10:48:21.565" v="15"/>
          <ac:picMkLst>
            <pc:docMk/>
            <pc:sldMk cId="1784342263" sldId="275"/>
            <ac:picMk id="3" creationId="{BEFBD8BE-9947-01E8-9064-E5ACBCD1BBA0}"/>
          </ac:picMkLst>
        </pc:picChg>
      </pc:sldChg>
      <pc:sldChg chg="addSp delSp modSp new mod setBg">
        <pc:chgData name="Jemma Coulson" userId="fcb21ed6-b519-41dc-b424-5618ec5bb479" providerId="ADAL" clId="{1F0F6D2C-6CB7-4E79-988D-335395A81AAB}" dt="2024-12-18T12:36:06.020" v="554" actId="1035"/>
        <pc:sldMkLst>
          <pc:docMk/>
          <pc:sldMk cId="2897898035" sldId="276"/>
        </pc:sldMkLst>
        <pc:spChg chg="add mod">
          <ac:chgData name="Jemma Coulson" userId="fcb21ed6-b519-41dc-b424-5618ec5bb479" providerId="ADAL" clId="{1F0F6D2C-6CB7-4E79-988D-335395A81AAB}" dt="2024-12-18T12:19:45.558" v="387" actId="122"/>
          <ac:spMkLst>
            <pc:docMk/>
            <pc:sldMk cId="2897898035" sldId="276"/>
            <ac:spMk id="5" creationId="{34D735EC-0886-C9D2-6B05-FA351D1AC889}"/>
          </ac:spMkLst>
        </pc:spChg>
        <pc:spChg chg="add del">
          <ac:chgData name="Jemma Coulson" userId="fcb21ed6-b519-41dc-b424-5618ec5bb479" providerId="ADAL" clId="{1F0F6D2C-6CB7-4E79-988D-335395A81AAB}" dt="2024-12-18T12:20:36.711" v="394" actId="22"/>
          <ac:spMkLst>
            <pc:docMk/>
            <pc:sldMk cId="2897898035" sldId="276"/>
            <ac:spMk id="7" creationId="{BCAD0AD5-7C32-97DC-57C3-4047579E8FCA}"/>
          </ac:spMkLst>
        </pc:spChg>
        <pc:spChg chg="add">
          <ac:chgData name="Jemma Coulson" userId="fcb21ed6-b519-41dc-b424-5618ec5bb479" providerId="ADAL" clId="{1F0F6D2C-6CB7-4E79-988D-335395A81AAB}" dt="2024-12-18T12:17:33.949" v="345" actId="26606"/>
          <ac:spMkLst>
            <pc:docMk/>
            <pc:sldMk cId="2897898035" sldId="276"/>
            <ac:spMk id="8" creationId="{03E8462A-FEBA-4848-81CC-3F8DA3E477BE}"/>
          </ac:spMkLst>
        </pc:spChg>
        <pc:spChg chg="add del mod">
          <ac:chgData name="Jemma Coulson" userId="fcb21ed6-b519-41dc-b424-5618ec5bb479" providerId="ADAL" clId="{1F0F6D2C-6CB7-4E79-988D-335395A81AAB}" dt="2024-12-18T12:20:50.980" v="408" actId="1076"/>
          <ac:spMkLst>
            <pc:docMk/>
            <pc:sldMk cId="2897898035" sldId="276"/>
            <ac:spMk id="20" creationId="{6636BD85-171A-29E7-F6AA-D105EF8DFDB1}"/>
          </ac:spMkLst>
        </pc:spChg>
        <pc:spChg chg="add">
          <ac:chgData name="Jemma Coulson" userId="fcb21ed6-b519-41dc-b424-5618ec5bb479" providerId="ADAL" clId="{1F0F6D2C-6CB7-4E79-988D-335395A81AAB}" dt="2024-12-18T12:17:33.949" v="345" actId="26606"/>
          <ac:spMkLst>
            <pc:docMk/>
            <pc:sldMk cId="2897898035" sldId="276"/>
            <ac:spMk id="21" creationId="{7941F9B1-B01B-4A84-89D9-B169AEB4E456}"/>
          </ac:spMkLst>
        </pc:spChg>
        <pc:spChg chg="add del">
          <ac:chgData name="Jemma Coulson" userId="fcb21ed6-b519-41dc-b424-5618ec5bb479" providerId="ADAL" clId="{1F0F6D2C-6CB7-4E79-988D-335395A81AAB}" dt="2024-12-18T12:21:50.936" v="417" actId="22"/>
          <ac:spMkLst>
            <pc:docMk/>
            <pc:sldMk cId="2897898035" sldId="276"/>
            <ac:spMk id="23" creationId="{56A71DD3-159F-9013-097A-35C18FC86236}"/>
          </ac:spMkLst>
        </pc:spChg>
        <pc:spChg chg="add mod">
          <ac:chgData name="Jemma Coulson" userId="fcb21ed6-b519-41dc-b424-5618ec5bb479" providerId="ADAL" clId="{1F0F6D2C-6CB7-4E79-988D-335395A81AAB}" dt="2024-12-18T12:22:09.875" v="434" actId="14100"/>
          <ac:spMkLst>
            <pc:docMk/>
            <pc:sldMk cId="2897898035" sldId="276"/>
            <ac:spMk id="25" creationId="{37606F90-F441-1869-B991-9E0801F3EB85}"/>
          </ac:spMkLst>
        </pc:spChg>
        <pc:spChg chg="add mod">
          <ac:chgData name="Jemma Coulson" userId="fcb21ed6-b519-41dc-b424-5618ec5bb479" providerId="ADAL" clId="{1F0F6D2C-6CB7-4E79-988D-335395A81AAB}" dt="2024-12-18T12:36:06.020" v="554" actId="1035"/>
          <ac:spMkLst>
            <pc:docMk/>
            <pc:sldMk cId="2897898035" sldId="276"/>
            <ac:spMk id="26" creationId="{D4E84A07-C82B-0535-B504-3FA5F8B6F30C}"/>
          </ac:spMkLst>
        </pc:spChg>
        <pc:grpChg chg="add">
          <ac:chgData name="Jemma Coulson" userId="fcb21ed6-b519-41dc-b424-5618ec5bb479" providerId="ADAL" clId="{1F0F6D2C-6CB7-4E79-988D-335395A81AAB}" dt="2024-12-18T12:17:33.949" v="345" actId="26606"/>
          <ac:grpSpMkLst>
            <pc:docMk/>
            <pc:sldMk cId="2897898035" sldId="276"/>
            <ac:grpSpMk id="10" creationId="{2109F83F-40FE-4DB3-84CC-09FB3340D06D}"/>
          </ac:grpSpMkLst>
        </pc:grpChg>
        <pc:picChg chg="add mod">
          <ac:chgData name="Jemma Coulson" userId="fcb21ed6-b519-41dc-b424-5618ec5bb479" providerId="ADAL" clId="{1F0F6D2C-6CB7-4E79-988D-335395A81AAB}" dt="2024-12-18T12:36:01.811" v="548" actId="1036"/>
          <ac:picMkLst>
            <pc:docMk/>
            <pc:sldMk cId="2897898035" sldId="276"/>
            <ac:picMk id="3" creationId="{559060A8-9B5A-D083-760B-1AD8553FD96B}"/>
          </ac:picMkLst>
        </pc:picChg>
        <pc:picChg chg="add mod">
          <ac:chgData name="Jemma Coulson" userId="fcb21ed6-b519-41dc-b424-5618ec5bb479" providerId="ADAL" clId="{1F0F6D2C-6CB7-4E79-988D-335395A81AAB}" dt="2024-12-18T12:35:38.967" v="535" actId="1076"/>
          <ac:picMkLst>
            <pc:docMk/>
            <pc:sldMk cId="2897898035" sldId="276"/>
            <ac:picMk id="1026" creationId="{C485F4CD-0720-0AF3-EE4F-62B379B2D4DD}"/>
          </ac:picMkLst>
        </pc:picChg>
        <pc:picChg chg="add mod">
          <ac:chgData name="Jemma Coulson" userId="fcb21ed6-b519-41dc-b424-5618ec5bb479" providerId="ADAL" clId="{1F0F6D2C-6CB7-4E79-988D-335395A81AAB}" dt="2024-12-18T12:20:24.482" v="392" actId="208"/>
          <ac:picMkLst>
            <pc:docMk/>
            <pc:sldMk cId="2897898035" sldId="276"/>
            <ac:picMk id="1028" creationId="{976731BF-6458-083E-E6DB-EF071E051DB6}"/>
          </ac:picMkLst>
        </pc:picChg>
        <pc:picChg chg="add mod">
          <ac:chgData name="Jemma Coulson" userId="fcb21ed6-b519-41dc-b424-5618ec5bb479" providerId="ADAL" clId="{1F0F6D2C-6CB7-4E79-988D-335395A81AAB}" dt="2024-12-18T12:21:30.817" v="413" actId="1076"/>
          <ac:picMkLst>
            <pc:docMk/>
            <pc:sldMk cId="2897898035" sldId="276"/>
            <ac:picMk id="1030" creationId="{A493BAF9-B75F-318E-A20B-2292B9F41C5C}"/>
          </ac:picMkLst>
        </pc:picChg>
      </pc:sldChg>
      <pc:sldChg chg="new del">
        <pc:chgData name="Jemma Coulson" userId="fcb21ed6-b519-41dc-b424-5618ec5bb479" providerId="ADAL" clId="{1F0F6D2C-6CB7-4E79-988D-335395A81AAB}" dt="2024-12-18T12:26:52.425" v="436" actId="680"/>
        <pc:sldMkLst>
          <pc:docMk/>
          <pc:sldMk cId="198272113" sldId="277"/>
        </pc:sldMkLst>
      </pc:sldChg>
      <pc:sldChg chg="addSp delSp modSp add mod">
        <pc:chgData name="Jemma Coulson" userId="fcb21ed6-b519-41dc-b424-5618ec5bb479" providerId="ADAL" clId="{1F0F6D2C-6CB7-4E79-988D-335395A81AAB}" dt="2024-12-18T12:35:53.261" v="540" actId="1036"/>
        <pc:sldMkLst>
          <pc:docMk/>
          <pc:sldMk cId="2658508248" sldId="277"/>
        </pc:sldMkLst>
        <pc:spChg chg="del">
          <ac:chgData name="Jemma Coulson" userId="fcb21ed6-b519-41dc-b424-5618ec5bb479" providerId="ADAL" clId="{1F0F6D2C-6CB7-4E79-988D-335395A81AAB}" dt="2024-12-18T12:27:11.956" v="439" actId="478"/>
          <ac:spMkLst>
            <pc:docMk/>
            <pc:sldMk cId="2658508248" sldId="277"/>
            <ac:spMk id="5" creationId="{33301A2C-4D03-6940-D515-0699C3FA590F}"/>
          </ac:spMkLst>
        </pc:spChg>
        <pc:spChg chg="add mod">
          <ac:chgData name="Jemma Coulson" userId="fcb21ed6-b519-41dc-b424-5618ec5bb479" providerId="ADAL" clId="{1F0F6D2C-6CB7-4E79-988D-335395A81AAB}" dt="2024-12-18T12:35:53.261" v="540" actId="1036"/>
          <ac:spMkLst>
            <pc:docMk/>
            <pc:sldMk cId="2658508248" sldId="277"/>
            <ac:spMk id="9" creationId="{6BC6F13E-63FA-AB66-4AA9-270B4BD3E1A5}"/>
          </ac:spMkLst>
        </pc:spChg>
        <pc:spChg chg="del">
          <ac:chgData name="Jemma Coulson" userId="fcb21ed6-b519-41dc-b424-5618ec5bb479" providerId="ADAL" clId="{1F0F6D2C-6CB7-4E79-988D-335395A81AAB}" dt="2024-12-18T12:27:11.956" v="439" actId="478"/>
          <ac:spMkLst>
            <pc:docMk/>
            <pc:sldMk cId="2658508248" sldId="277"/>
            <ac:spMk id="20" creationId="{0F093599-6A3F-B278-DEB5-7F12F1DFD21D}"/>
          </ac:spMkLst>
        </pc:spChg>
        <pc:spChg chg="del">
          <ac:chgData name="Jemma Coulson" userId="fcb21ed6-b519-41dc-b424-5618ec5bb479" providerId="ADAL" clId="{1F0F6D2C-6CB7-4E79-988D-335395A81AAB}" dt="2024-12-18T12:27:11.956" v="439" actId="478"/>
          <ac:spMkLst>
            <pc:docMk/>
            <pc:sldMk cId="2658508248" sldId="277"/>
            <ac:spMk id="25" creationId="{21F9410D-9D29-B7D7-19B3-AF0C2AD52BC9}"/>
          </ac:spMkLst>
        </pc:spChg>
        <pc:picChg chg="del">
          <ac:chgData name="Jemma Coulson" userId="fcb21ed6-b519-41dc-b424-5618ec5bb479" providerId="ADAL" clId="{1F0F6D2C-6CB7-4E79-988D-335395A81AAB}" dt="2024-12-18T12:27:13.867" v="440" actId="478"/>
          <ac:picMkLst>
            <pc:docMk/>
            <pc:sldMk cId="2658508248" sldId="277"/>
            <ac:picMk id="3" creationId="{09EA9289-386C-BC6D-6911-FCCFB4900A7B}"/>
          </ac:picMkLst>
        </pc:picChg>
        <pc:picChg chg="add mod modCrop">
          <ac:chgData name="Jemma Coulson" userId="fcb21ed6-b519-41dc-b424-5618ec5bb479" providerId="ADAL" clId="{1F0F6D2C-6CB7-4E79-988D-335395A81AAB}" dt="2024-12-18T12:35:16.962" v="516" actId="14100"/>
          <ac:picMkLst>
            <pc:docMk/>
            <pc:sldMk cId="2658508248" sldId="277"/>
            <ac:picMk id="4" creationId="{94EAC930-E5BD-4D48-E9EA-6900E1CA619A}"/>
          </ac:picMkLst>
        </pc:picChg>
        <pc:picChg chg="add mod">
          <ac:chgData name="Jemma Coulson" userId="fcb21ed6-b519-41dc-b424-5618ec5bb479" providerId="ADAL" clId="{1F0F6D2C-6CB7-4E79-988D-335395A81AAB}" dt="2024-12-18T12:33:19.739" v="461" actId="1076"/>
          <ac:picMkLst>
            <pc:docMk/>
            <pc:sldMk cId="2658508248" sldId="277"/>
            <ac:picMk id="7" creationId="{A983A0E4-F1AD-8EE9-2472-E2FA5CEE76F0}"/>
          </ac:picMkLst>
        </pc:picChg>
        <pc:picChg chg="del">
          <ac:chgData name="Jemma Coulson" userId="fcb21ed6-b519-41dc-b424-5618ec5bb479" providerId="ADAL" clId="{1F0F6D2C-6CB7-4E79-988D-335395A81AAB}" dt="2024-12-18T12:27:08.614" v="438" actId="478"/>
          <ac:picMkLst>
            <pc:docMk/>
            <pc:sldMk cId="2658508248" sldId="277"/>
            <ac:picMk id="1026" creationId="{A8A84137-6915-0456-F567-F2EEE72BABEF}"/>
          </ac:picMkLst>
        </pc:picChg>
        <pc:picChg chg="del">
          <ac:chgData name="Jemma Coulson" userId="fcb21ed6-b519-41dc-b424-5618ec5bb479" providerId="ADAL" clId="{1F0F6D2C-6CB7-4E79-988D-335395A81AAB}" dt="2024-12-18T12:27:08.614" v="438" actId="478"/>
          <ac:picMkLst>
            <pc:docMk/>
            <pc:sldMk cId="2658508248" sldId="277"/>
            <ac:picMk id="1028" creationId="{9F9CB097-6B53-2B65-C7AC-93270693FEA3}"/>
          </ac:picMkLst>
        </pc:picChg>
        <pc:picChg chg="del">
          <ac:chgData name="Jemma Coulson" userId="fcb21ed6-b519-41dc-b424-5618ec5bb479" providerId="ADAL" clId="{1F0F6D2C-6CB7-4E79-988D-335395A81AAB}" dt="2024-12-18T12:27:08.614" v="438" actId="478"/>
          <ac:picMkLst>
            <pc:docMk/>
            <pc:sldMk cId="2658508248" sldId="277"/>
            <ac:picMk id="1030" creationId="{90F15CFF-357E-B90E-6F9B-271ED112CB6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2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3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3169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1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670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02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57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7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1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1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3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8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2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5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3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8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Q7cR8G4BaI?feature=oembed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hAn3NbXCBU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hutterstock.com/image-vector/jesus-christ-word-cloud-concept-134327660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resentermedia.com/powerpoint-clipart/jesus-cross-word-cloud-pid-25661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s://www.dreamstime.com/word-cloud-jesus-saves-concept-isolated-white-background-word-cloud-jesus-saves-concept-isolated-white-image24114612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Q7cR8G4BaI?feature=oembed" TargetMode="Externa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deeminggod.com/sermons/luke/luke_5_12-16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itting in a room with a stone wall and a light shining through the window&#10;&#10;Description automatically generated">
            <a:extLst>
              <a:ext uri="{FF2B5EF4-FFF2-40B4-BE49-F238E27FC236}">
                <a16:creationId xmlns:a16="http://schemas.microsoft.com/office/drawing/2014/main" id="{F423FCD2-71D3-E6E9-9C9F-AFBF04502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2" b="19928"/>
          <a:stretch/>
        </p:blipFill>
        <p:spPr bwMode="auto">
          <a:xfrm>
            <a:off x="33347" y="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5B0BF3-D8AD-0C30-A90D-F8E9CA26386F}"/>
              </a:ext>
            </a:extLst>
          </p:cNvPr>
          <p:cNvSpPr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+mj-ea"/>
                <a:cs typeface="+mj-cs"/>
              </a:rPr>
              <a:t>Good Morning – Bishop’s Lent Challenge – Week 4</a:t>
            </a:r>
          </a:p>
        </p:txBody>
      </p:sp>
      <p:pic>
        <p:nvPicPr>
          <p:cNvPr id="3" name="Online Media 2" title="Brandon Lake - That's Who I Praise  (Lyrics)">
            <a:hlinkClick r:id="" action="ppaction://media"/>
            <a:extLst>
              <a:ext uri="{FF2B5EF4-FFF2-40B4-BE49-F238E27FC236}">
                <a16:creationId xmlns:a16="http://schemas.microsoft.com/office/drawing/2014/main" id="{3870892A-D012-4F0E-19C8-387B91E68A2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2580298" cy="145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9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D92128-F92B-A6A5-4C33-C3366D0FB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D671A1-F49A-A1C1-A6E2-37A01FDA0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180" y="5761684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Choral Worship</a:t>
            </a:r>
          </a:p>
        </p:txBody>
      </p:sp>
      <p:pic>
        <p:nvPicPr>
          <p:cNvPr id="3" name="Online Media 2" title="Yancy &amp; Little Praise Party - One, Two, Three [OFFICIAL PRESCHOOL MUSIC] 1 2 3 EASTER KIDS WORSHIP">
            <a:hlinkClick r:id="" action="ppaction://media"/>
            <a:extLst>
              <a:ext uri="{FF2B5EF4-FFF2-40B4-BE49-F238E27FC236}">
                <a16:creationId xmlns:a16="http://schemas.microsoft.com/office/drawing/2014/main" id="{3888DBF9-F56D-6E25-8540-D66DABA5C1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1196" y="-8467"/>
            <a:ext cx="10749608" cy="606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yond Survivor - The Wounded Warrior Blog: A Blue ...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270" y="-69014"/>
            <a:ext cx="12334462" cy="69270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59" y="7343"/>
            <a:ext cx="1205285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XCCW Joined 1a" panose="03050602040000000000" pitchFamily="66" charset="0"/>
              </a:rPr>
              <a:t>I invite you to </a:t>
            </a:r>
          </a:p>
          <a:p>
            <a:pPr algn="ctr"/>
            <a:r>
              <a:rPr lang="en-GB" sz="8000" dirty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Pray </a:t>
            </a:r>
            <a:r>
              <a:rPr lang="en-GB" sz="3600" dirty="0">
                <a:latin typeface="XCCW Joined 1a" panose="03050602040000000000" pitchFamily="66" charset="0"/>
              </a:rPr>
              <a:t>with me.</a:t>
            </a:r>
            <a:endParaRPr lang="en-GB" sz="8000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GB" sz="3600" dirty="0">
                <a:latin typeface="XCCW Joined 1a" panose="03050602040000000000" pitchFamily="66" charset="0"/>
              </a:rPr>
              <a:t>If you want to make it your prayer, please find your quiet place, read out loud or ask a grown up to help and say </a:t>
            </a:r>
          </a:p>
          <a:p>
            <a:pPr algn="ctr"/>
            <a:r>
              <a:rPr lang="en-GB" sz="8000" dirty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Amen </a:t>
            </a:r>
            <a:r>
              <a:rPr lang="en-GB" sz="3600" dirty="0">
                <a:latin typeface="XCCW Joined 1a" panose="03050602040000000000" pitchFamily="66" charset="0"/>
              </a:rPr>
              <a:t>at the end.</a:t>
            </a:r>
            <a:endParaRPr lang="en-GB" sz="8000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GB" sz="3600" dirty="0">
                <a:latin typeface="XCCW Joined 1a" panose="03050602040000000000" pitchFamily="66" charset="0"/>
              </a:rPr>
              <a:t>If you choose to take a moment to reflect, I invite you to think about</a:t>
            </a:r>
          </a:p>
          <a:p>
            <a:pPr algn="ctr"/>
            <a:r>
              <a:rPr lang="en-GB" sz="8000" dirty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Helping those who are ill</a:t>
            </a:r>
            <a:endParaRPr lang="en-GB" sz="1600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13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E25BAB-E5A4-9602-946B-4DA6343DE6EF}"/>
              </a:ext>
            </a:extLst>
          </p:cNvPr>
          <p:cNvSpPr txBox="1"/>
          <p:nvPr/>
        </p:nvSpPr>
        <p:spPr>
          <a:xfrm>
            <a:off x="-983371" y="766618"/>
            <a:ext cx="1205285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Dear God,</a:t>
            </a:r>
          </a:p>
          <a:p>
            <a:pPr algn="ctr"/>
            <a:endParaRPr lang="en-GB" sz="1400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Help us to show mercy and help those in need.</a:t>
            </a:r>
          </a:p>
          <a:p>
            <a:pPr algn="ctr"/>
            <a:endParaRPr lang="en-GB" sz="1600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Help us to give love to those who are rejected and suffer.</a:t>
            </a:r>
          </a:p>
          <a:p>
            <a:pPr algn="ctr"/>
            <a:endParaRPr lang="en-GB" sz="1600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Give us the strength to open our eyes and see the world.</a:t>
            </a:r>
          </a:p>
          <a:p>
            <a:pPr algn="ctr"/>
            <a:endParaRPr lang="en-GB" sz="1600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Give us the ability to stand up for those who cannot 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stand up for themselves.</a:t>
            </a:r>
          </a:p>
          <a:p>
            <a:pPr algn="ctr"/>
            <a:endParaRPr lang="en-GB" sz="1600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Lord in your mercy,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Hear our prayer,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Amen</a:t>
            </a:r>
            <a:endParaRPr lang="en-GB" sz="10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777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9060A8-9B5A-D083-760B-1AD8553FD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38" y="466544"/>
            <a:ext cx="11237976" cy="3355173"/>
          </a:xfrm>
          <a:prstGeom prst="rect">
            <a:avLst/>
          </a:prstGeom>
        </p:spPr>
      </p:pic>
      <p:pic>
        <p:nvPicPr>
          <p:cNvPr id="1026" name="Picture 2" descr="Word Cloud with JESUS SAVES Concept, Isolated on a White Background ...">
            <a:extLst>
              <a:ext uri="{FF2B5EF4-FFF2-40B4-BE49-F238E27FC236}">
                <a16:creationId xmlns:a16="http://schemas.microsoft.com/office/drawing/2014/main" id="{C485F4CD-0720-0AF3-EE4F-62B379B2D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025" y="3835233"/>
            <a:ext cx="3259667" cy="2355109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D735EC-0886-C9D2-6B05-FA351D1AC889}"/>
              </a:ext>
            </a:extLst>
          </p:cNvPr>
          <p:cNvSpPr txBox="1"/>
          <p:nvPr/>
        </p:nvSpPr>
        <p:spPr>
          <a:xfrm>
            <a:off x="4308068" y="6360454"/>
            <a:ext cx="39030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>
                <a:hlinkClick r:id="rId4"/>
              </a:rPr>
              <a:t>https://www.dreamstime.com/word-cloud-jesus-saves-concept-isolated-white-background-word-cloud-jesus-saves-concept-isolated-white-image241146125</a:t>
            </a:r>
            <a:r>
              <a:rPr lang="en-GB" sz="800" dirty="0"/>
              <a:t> </a:t>
            </a:r>
          </a:p>
        </p:txBody>
      </p:sp>
      <p:pic>
        <p:nvPicPr>
          <p:cNvPr id="1028" name="Picture 4" descr="Free Christian Cross Word Cloud Maker | PresenterMedia">
            <a:extLst>
              <a:ext uri="{FF2B5EF4-FFF2-40B4-BE49-F238E27FC236}">
                <a16:creationId xmlns:a16="http://schemas.microsoft.com/office/drawing/2014/main" id="{976731BF-6458-083E-E6DB-EF071E051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71" y="3730942"/>
            <a:ext cx="2115178" cy="2115178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636BD85-171A-29E7-F6AA-D105EF8DFDB1}"/>
              </a:ext>
            </a:extLst>
          </p:cNvPr>
          <p:cNvSpPr txBox="1"/>
          <p:nvPr/>
        </p:nvSpPr>
        <p:spPr>
          <a:xfrm>
            <a:off x="1548422" y="6396335"/>
            <a:ext cx="1716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hlinkClick r:id="rId6"/>
              </a:rPr>
              <a:t>https://www.presentermedia.com/powerpoint-clipart/jesus-cross-word-cloud-pid-25661</a:t>
            </a:r>
            <a:r>
              <a:rPr lang="en-GB" sz="800" dirty="0"/>
              <a:t> </a:t>
            </a:r>
          </a:p>
        </p:txBody>
      </p:sp>
      <p:pic>
        <p:nvPicPr>
          <p:cNvPr id="1030" name="Picture 6" descr="Jesus Christ Word Cloud Concept Stock Vector (Royalty Free) 134327660 ...">
            <a:extLst>
              <a:ext uri="{FF2B5EF4-FFF2-40B4-BE49-F238E27FC236}">
                <a16:creationId xmlns:a16="http://schemas.microsoft.com/office/drawing/2014/main" id="{A493BAF9-B75F-318E-A20B-2292B9F41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146" y="3506917"/>
            <a:ext cx="1716426" cy="2692433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7606F90-F441-1869-B991-9E0801F3EB85}"/>
              </a:ext>
            </a:extLst>
          </p:cNvPr>
          <p:cNvSpPr txBox="1"/>
          <p:nvPr/>
        </p:nvSpPr>
        <p:spPr>
          <a:xfrm>
            <a:off x="8979351" y="6488667"/>
            <a:ext cx="22388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 dirty="0">
                <a:hlinkClick r:id="rId8"/>
              </a:rPr>
              <a:t>https://www.shutterstock.com/image-vector/jesus-christ-word-cloud-concept-134327660</a:t>
            </a:r>
            <a:r>
              <a:rPr lang="en-GB" sz="600" dirty="0"/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4E84A07-C82B-0535-B504-3FA5F8B6F30C}"/>
              </a:ext>
            </a:extLst>
          </p:cNvPr>
          <p:cNvSpPr/>
          <p:nvPr/>
        </p:nvSpPr>
        <p:spPr>
          <a:xfrm>
            <a:off x="3411696" y="28477"/>
            <a:ext cx="5520637" cy="397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Reflection and Enrichment Choice 1</a:t>
            </a:r>
          </a:p>
        </p:txBody>
      </p:sp>
    </p:spTree>
    <p:extLst>
      <p:ext uri="{BB962C8B-B14F-4D97-AF65-F5344CB8AC3E}">
        <p14:creationId xmlns:p14="http://schemas.microsoft.com/office/powerpoint/2010/main" val="2897898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3703B7-9E22-E572-AE45-31C7C1944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439C3A-3D83-DB40-63C7-5EAAE4EA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A6B8F1-5E4D-A23F-04C5-80322B706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ED6954-B2B1-F3B7-A855-5F7371B2E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6BA76BD2-8C4B-8A68-4CF2-1C9D913E3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A31524B1-CF05-0974-3EB8-340C5A222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6A6BECD-1BCA-9CE8-8067-D75454171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4C693431-0BFD-B987-5EB5-2B52CDDF12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F6DC15E7-30D7-52AD-059E-8578CA591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8B4552E3-6D07-34DF-CEF6-E04EEABC0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6DE77D97-0943-0255-1F50-7DA20732E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5C953733-0C5F-2C4C-B032-77B9E63F5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BB1A969-7989-EEA2-B8A4-F3BC142B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EAC930-E5BD-4D48-E9EA-6900E1CA61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99"/>
          <a:stretch/>
        </p:blipFill>
        <p:spPr>
          <a:xfrm>
            <a:off x="476442" y="880866"/>
            <a:ext cx="11237976" cy="4734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83A0E4-F1AD-8EE9-2472-E2FA5CEE7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840" y="2401098"/>
            <a:ext cx="4360985" cy="30345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C6F13E-63FA-AB66-4AA9-270B4BD3E1A5}"/>
              </a:ext>
            </a:extLst>
          </p:cNvPr>
          <p:cNvSpPr/>
          <p:nvPr/>
        </p:nvSpPr>
        <p:spPr>
          <a:xfrm>
            <a:off x="3411696" y="37713"/>
            <a:ext cx="5520637" cy="397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Reflection and Enrichment Choice 2</a:t>
            </a:r>
          </a:p>
        </p:txBody>
      </p:sp>
    </p:spTree>
    <p:extLst>
      <p:ext uri="{BB962C8B-B14F-4D97-AF65-F5344CB8AC3E}">
        <p14:creationId xmlns:p14="http://schemas.microsoft.com/office/powerpoint/2010/main" val="2658508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itting in a room with a stone wall and a light shining through the window&#10;&#10;Description automatically generated">
            <a:extLst>
              <a:ext uri="{FF2B5EF4-FFF2-40B4-BE49-F238E27FC236}">
                <a16:creationId xmlns:a16="http://schemas.microsoft.com/office/drawing/2014/main" id="{F423FCD2-71D3-E6E9-9C9F-AFBF04502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2" b="19928"/>
          <a:stretch/>
        </p:blipFill>
        <p:spPr bwMode="auto">
          <a:xfrm>
            <a:off x="33347" y="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5B0BF3-D8AD-0C30-A90D-F8E9CA26386F}"/>
              </a:ext>
            </a:extLst>
          </p:cNvPr>
          <p:cNvSpPr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+mj-ea"/>
                <a:cs typeface="+mj-cs"/>
              </a:rPr>
              <a:t>Go in peace – Bishop’s Lent Challenge</a:t>
            </a:r>
          </a:p>
        </p:txBody>
      </p:sp>
      <p:pic>
        <p:nvPicPr>
          <p:cNvPr id="3" name="Online Media 2" title="Brandon Lake - That's Who I Praise  (Lyrics)">
            <a:hlinkClick r:id="" action="ppaction://media"/>
            <a:extLst>
              <a:ext uri="{FF2B5EF4-FFF2-40B4-BE49-F238E27FC236}">
                <a16:creationId xmlns:a16="http://schemas.microsoft.com/office/drawing/2014/main" id="{BEFBD8BE-9947-01E8-9064-E5ACBCD1BB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2580298" cy="145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4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photo Trust Faith &lt;strong&gt;Pray&lt;/strong&gt; God Cross Light Hand Religion ...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2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d Wave Motion ·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31" y="1798983"/>
            <a:ext cx="6562669" cy="5059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109368" y="675006"/>
            <a:ext cx="11420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Avenir Next LT Pro" panose="020B0504020202020204" pitchFamily="34" charset="0"/>
              </a:rPr>
              <a:t>Worship Leader Wave!</a:t>
            </a:r>
          </a:p>
        </p:txBody>
      </p:sp>
    </p:spTree>
    <p:extLst>
      <p:ext uri="{BB962C8B-B14F-4D97-AF65-F5344CB8AC3E}">
        <p14:creationId xmlns:p14="http://schemas.microsoft.com/office/powerpoint/2010/main" val="3612786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Avenir Next LT Pro" panose="020B0504020202020204" pitchFamily="34" charset="0"/>
                <a:ea typeface="+mj-ea"/>
                <a:cs typeface="+mj-cs"/>
              </a:rPr>
              <a:t>Worship Leader Welcome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Next LT Pro" panose="020B0504020202020204" pitchFamily="34" charset="0"/>
              </a:rPr>
              <a:t>We open the </a:t>
            </a:r>
            <a:r>
              <a:rPr lang="en-US" sz="2200" b="1" u="sng" dirty="0">
                <a:latin typeface="Avenir Next LT Pro" panose="020B0504020202020204" pitchFamily="34" charset="0"/>
              </a:rPr>
              <a:t>Bible</a:t>
            </a:r>
            <a:r>
              <a:rPr lang="en-US" sz="2200" dirty="0">
                <a:latin typeface="Avenir Next LT Pro" panose="020B0504020202020204" pitchFamily="34" charset="0"/>
              </a:rPr>
              <a:t> as we think about … God the Father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Avenir Next LT Pro" panose="020B05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Next LT Pro" panose="020B0504020202020204" pitchFamily="34" charset="0"/>
              </a:rPr>
              <a:t>We place the </a:t>
            </a:r>
            <a:r>
              <a:rPr lang="en-US" sz="2200" b="1" u="sng" dirty="0">
                <a:latin typeface="Avenir Next LT Pro" panose="020B0504020202020204" pitchFamily="34" charset="0"/>
              </a:rPr>
              <a:t>Cross</a:t>
            </a:r>
            <a:r>
              <a:rPr lang="en-US" sz="2200" dirty="0">
                <a:latin typeface="Avenir Next LT Pro" panose="020B0504020202020204" pitchFamily="34" charset="0"/>
              </a:rPr>
              <a:t> as we think about … Jesus his Son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Avenir Next LT Pro" panose="020B05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Next LT Pro" panose="020B0504020202020204" pitchFamily="34" charset="0"/>
              </a:rPr>
              <a:t>We light the </a:t>
            </a:r>
            <a:r>
              <a:rPr lang="en-US" sz="2200" b="1" u="sng" dirty="0">
                <a:latin typeface="Avenir Next LT Pro" panose="020B0504020202020204" pitchFamily="34" charset="0"/>
              </a:rPr>
              <a:t>Candle</a:t>
            </a:r>
            <a:r>
              <a:rPr lang="en-US" sz="2200" dirty="0">
                <a:latin typeface="Avenir Next LT Pro" panose="020B0504020202020204" pitchFamily="34" charset="0"/>
              </a:rPr>
              <a:t> as we think about … The Holy Spirit</a:t>
            </a:r>
          </a:p>
        </p:txBody>
      </p:sp>
      <p:pic>
        <p:nvPicPr>
          <p:cNvPr id="2" name="Picture 2" descr="Image preview">
            <a:extLst>
              <a:ext uri="{FF2B5EF4-FFF2-40B4-BE49-F238E27FC236}">
                <a16:creationId xmlns:a16="http://schemas.microsoft.com/office/drawing/2014/main" id="{4402FB92-5943-70FB-AC26-E2CBCDA4F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6" r="13717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97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27390" y="347529"/>
            <a:ext cx="4752778" cy="16196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1"/>
                </a:solidFill>
                <a:latin typeface="Avenir Next LT Pro" panose="020B0504020202020204" pitchFamily="34" charset="0"/>
                <a:ea typeface="+mj-ea"/>
                <a:cs typeface="+mj-cs"/>
              </a:rPr>
              <a:t>Worship Leader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1"/>
                </a:solidFill>
                <a:latin typeface="Avenir Next LT Pro" panose="020B0504020202020204" pitchFamily="34" charset="0"/>
                <a:ea typeface="+mj-ea"/>
                <a:cs typeface="+mj-cs"/>
              </a:rPr>
              <a:t>Greeting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49926" y="2474913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Lead: Jesus’ hands were kind hands…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Response: Doing good to all</a:t>
            </a:r>
          </a:p>
        </p:txBody>
      </p:sp>
      <p:pic>
        <p:nvPicPr>
          <p:cNvPr id="1026" name="Picture 2" descr="A hand reaching out over water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5" r="24125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1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7BF30D-B943-94C3-B5B7-AD5D1CD67648}"/>
              </a:ext>
            </a:extLst>
          </p:cNvPr>
          <p:cNvSpPr txBox="1"/>
          <p:nvPr/>
        </p:nvSpPr>
        <p:spPr>
          <a:xfrm>
            <a:off x="4003057" y="720437"/>
            <a:ext cx="7674219" cy="550920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Jesus was an amazing man. </a:t>
            </a:r>
          </a:p>
          <a:p>
            <a:pPr algn="ctr"/>
            <a:endParaRPr lang="en-US" sz="3200" dirty="0">
              <a:solidFill>
                <a:srgbClr val="002060"/>
              </a:solidFill>
              <a:latin typeface="Sassoon Infant St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Many people had been waiting hundreds of years for God to send someone to save them. God’s people had suffered at the hands of their enemies.</a:t>
            </a:r>
          </a:p>
          <a:p>
            <a:pPr algn="ctr"/>
            <a:endParaRPr lang="en-US" sz="3200" dirty="0">
              <a:solidFill>
                <a:srgbClr val="002060"/>
              </a:solidFill>
              <a:latin typeface="Sassoon Infant St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They wanted someone who could free them, who could guide them back to God, who could do special things and who would bring peace to the world. </a:t>
            </a:r>
            <a:endParaRPr lang="en-GB" sz="3200" dirty="0"/>
          </a:p>
        </p:txBody>
      </p:sp>
      <p:pic>
        <p:nvPicPr>
          <p:cNvPr id="2" name="Picture 2" descr="time, hour, interface, sand, Clock, waiting, Wait icon">
            <a:extLst>
              <a:ext uri="{FF2B5EF4-FFF2-40B4-BE49-F238E27FC236}">
                <a16:creationId xmlns:a16="http://schemas.microsoft.com/office/drawing/2014/main" id="{881962D3-4DEE-E45A-8320-C925E6F92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0" y="1796706"/>
            <a:ext cx="3256119" cy="325611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946052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D84942-47C8-DB1B-B7CC-CB8002D60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6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Graphic 2" descr="Hero Male outline">
            <a:extLst>
              <a:ext uri="{FF2B5EF4-FFF2-40B4-BE49-F238E27FC236}">
                <a16:creationId xmlns:a16="http://schemas.microsoft.com/office/drawing/2014/main" id="{3529898A-2F4A-67CF-CA8E-AA4B15D4E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89371F6-A77A-C87B-D120-09029C039566}"/>
              </a:ext>
            </a:extLst>
          </p:cNvPr>
          <p:cNvSpPr txBox="1"/>
          <p:nvPr/>
        </p:nvSpPr>
        <p:spPr>
          <a:xfrm>
            <a:off x="6989872" y="267855"/>
            <a:ext cx="4982613" cy="63638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0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Many people thought Jesus was indeed the man to do this. </a:t>
            </a:r>
          </a:p>
          <a:p>
            <a:pPr algn="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0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They believed he was the Messiah, the one they had been waiting for. </a:t>
            </a:r>
          </a:p>
          <a:p>
            <a:pPr algn="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0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Some believed he was more than that, some believed he was the Son of God.</a:t>
            </a:r>
            <a:endParaRPr lang="en-US" sz="6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31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FA294-E2F0-CFF2-ADC1-59F540E0F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7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0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39" name="Picture 38" descr="Hand reaching out to sun">
            <a:extLst>
              <a:ext uri="{FF2B5EF4-FFF2-40B4-BE49-F238E27FC236}">
                <a16:creationId xmlns:a16="http://schemas.microsoft.com/office/drawing/2014/main" id="{4DEF5D3D-A188-5223-3AC5-6620BE6160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353" r="12941" b="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E684FCA-5F9F-A73A-6924-F14ABCE9AB6E}"/>
              </a:ext>
            </a:extLst>
          </p:cNvPr>
          <p:cNvSpPr txBox="1"/>
          <p:nvPr/>
        </p:nvSpPr>
        <p:spPr>
          <a:xfrm>
            <a:off x="5380563" y="251210"/>
            <a:ext cx="3887839" cy="59285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Through the gospels, we hear of Jesus performing miracles. He showed himself as someone who could do extraordinary things.</a:t>
            </a:r>
            <a:endParaRPr lang="en-US" sz="4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4106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F7DF5F-4A64-9F49-9CFB-6BA87BF10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3A7E8D1-302A-8EEE-5D0A-D9376EA3C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FE3CB9DD-4538-5A0F-B619-39A989B17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14B6EB1-ABB0-0506-A919-F64DCAFB3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AF03F5A-1F51-317C-14B2-7AB9F3F08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23">
            <a:extLst>
              <a:ext uri="{FF2B5EF4-FFF2-40B4-BE49-F238E27FC236}">
                <a16:creationId xmlns:a16="http://schemas.microsoft.com/office/drawing/2014/main" id="{F790952D-9148-6838-5B01-3A4325E83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2" name="Rectangle 25">
            <a:extLst>
              <a:ext uri="{FF2B5EF4-FFF2-40B4-BE49-F238E27FC236}">
                <a16:creationId xmlns:a16="http://schemas.microsoft.com/office/drawing/2014/main" id="{29BA4460-8C81-091A-F25E-0D4D30102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154BB43D-3DE6-FE80-C9F5-35B63B162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6" name="Rectangle 27">
            <a:extLst>
              <a:ext uri="{FF2B5EF4-FFF2-40B4-BE49-F238E27FC236}">
                <a16:creationId xmlns:a16="http://schemas.microsoft.com/office/drawing/2014/main" id="{FF12A8A8-F55E-FB28-512C-349FB3CFE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73DB1BF6-AA09-9C63-DD09-D9FC608F8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DE24D569-7700-0FA2-CC02-D1A002F13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4F6DE6-56ED-D94A-B000-4C04C9B8372F}"/>
              </a:ext>
            </a:extLst>
          </p:cNvPr>
          <p:cNvSpPr txBox="1"/>
          <p:nvPr/>
        </p:nvSpPr>
        <p:spPr>
          <a:xfrm>
            <a:off x="6989872" y="1630988"/>
            <a:ext cx="4982613" cy="33220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u="sng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LUKE 5:12-16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n-US" sz="44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JESUS</a:t>
            </a: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n-GB" sz="44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MAN WITH LEPROSY</a:t>
            </a: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Jesus heals the Leper in Luke 5">
            <a:extLst>
              <a:ext uri="{FF2B5EF4-FFF2-40B4-BE49-F238E27FC236}">
                <a16:creationId xmlns:a16="http://schemas.microsoft.com/office/drawing/2014/main" id="{CBDF7053-AD53-28D0-FCF8-CFA1BC62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617"/>
            <a:ext cx="4891798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708E3E-5D00-2C33-7198-FBA222C3454A}"/>
              </a:ext>
            </a:extLst>
          </p:cNvPr>
          <p:cNvSpPr txBox="1"/>
          <p:nvPr/>
        </p:nvSpPr>
        <p:spPr>
          <a:xfrm>
            <a:off x="1049704" y="5323812"/>
            <a:ext cx="24879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>
                <a:hlinkClick r:id="rId3"/>
              </a:rPr>
              <a:t>https://redeeminggod.com/sermons/luke/luke_5_12-16/</a:t>
            </a:r>
            <a:r>
              <a:rPr lang="en-GB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4353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AB3C01-A829-E3E2-7158-F438F742E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536939-3E35-8D43-69A6-8F9D84490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A66865F-C5EF-DD93-BD95-7D458F9CA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F28E854-86C7-7D4E-6568-8BF47B7230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104DB8B3-5F3F-C671-8BA2-C12B4B14F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9D7DEF50-5D6E-1F0C-8176-A9E248A66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ABF73CF3-B991-44A4-98AF-1E4082C52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221FE8CF-31F5-9D55-0056-43F8D5A98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1E7FCBE3-5807-BB7E-291F-FB3639A2FB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E4970FC-7009-CF39-1B1B-CC374AD9E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B90CA8F-C7DB-88B8-AF15-21BBF6FD9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899AFCF-D35F-513D-CB22-7A951F691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269508F-75FB-BC91-6B7A-D7C1CABFA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D0D43B-DB6F-B4D5-FC2D-1332C4403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8BB332-1662-34CF-D502-B17BADEA0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23">
            <a:extLst>
              <a:ext uri="{FF2B5EF4-FFF2-40B4-BE49-F238E27FC236}">
                <a16:creationId xmlns:a16="http://schemas.microsoft.com/office/drawing/2014/main" id="{E3774DB9-3F2E-7B06-80D0-6A589C6FA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317A63EB-5007-7EE7-0EE3-13F2F78D5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182C3B6F-5BB1-89C3-7C4D-0C23777E7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D24D4B99-83F1-F505-19B6-3107A4849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8173A47-39A4-9C48-C59B-87170278A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6049FC8-F252-8107-CC56-1CFD903CB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175B75A3-63D6-067D-82F8-E8038D981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E7F5AD-BBA8-1F27-8723-A80A1D6B06B6}"/>
              </a:ext>
            </a:extLst>
          </p:cNvPr>
          <p:cNvSpPr txBox="1"/>
          <p:nvPr/>
        </p:nvSpPr>
        <p:spPr>
          <a:xfrm>
            <a:off x="2006993" y="259508"/>
            <a:ext cx="7674219" cy="7694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I wonder…</a:t>
            </a:r>
            <a:endParaRPr lang="en-GB" sz="6600" dirty="0"/>
          </a:p>
        </p:txBody>
      </p:sp>
      <p:pic>
        <p:nvPicPr>
          <p:cNvPr id="30" name="Graphic 29" descr="Idea outline">
            <a:extLst>
              <a:ext uri="{FF2B5EF4-FFF2-40B4-BE49-F238E27FC236}">
                <a16:creationId xmlns:a16="http://schemas.microsoft.com/office/drawing/2014/main" id="{1CF1DEED-CC91-99E2-8EDC-57B976F56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781" y="3048000"/>
            <a:ext cx="1522869" cy="1522869"/>
          </a:xfrm>
          <a:prstGeom prst="rect">
            <a:avLst/>
          </a:prstGeom>
        </p:spPr>
      </p:pic>
      <p:pic>
        <p:nvPicPr>
          <p:cNvPr id="32" name="Graphic 31" descr="Candle outline">
            <a:extLst>
              <a:ext uri="{FF2B5EF4-FFF2-40B4-BE49-F238E27FC236}">
                <a16:creationId xmlns:a16="http://schemas.microsoft.com/office/drawing/2014/main" id="{731A4440-0F77-2335-9F5F-7DD3DB7F9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2447" y="2974071"/>
            <a:ext cx="1670726" cy="16707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650E6F-B40D-1F47-59C7-4A8266DC0006}"/>
              </a:ext>
            </a:extLst>
          </p:cNvPr>
          <p:cNvSpPr txBox="1"/>
          <p:nvPr/>
        </p:nvSpPr>
        <p:spPr>
          <a:xfrm>
            <a:off x="3016287" y="1187725"/>
            <a:ext cx="6100618" cy="112287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2060"/>
                </a:solidFill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How it felt to be rejected by society when you were poorly.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57A0A5-3549-876C-CFA9-98FD72F8A240}"/>
              </a:ext>
            </a:extLst>
          </p:cNvPr>
          <p:cNvSpPr txBox="1"/>
          <p:nvPr/>
        </p:nvSpPr>
        <p:spPr>
          <a:xfrm>
            <a:off x="3016287" y="2512769"/>
            <a:ext cx="6100618" cy="112287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2060"/>
                </a:solidFill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Why people believed leprosy was a punishment from God.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0FAE13-B297-15A2-70A4-FD96834D7B9E}"/>
              </a:ext>
            </a:extLst>
          </p:cNvPr>
          <p:cNvSpPr txBox="1"/>
          <p:nvPr/>
        </p:nvSpPr>
        <p:spPr>
          <a:xfrm>
            <a:off x="3004346" y="3838658"/>
            <a:ext cx="6100618" cy="112287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sz="32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ow it felt to be healed by the words of Jesus.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0A7BBE-47CB-54CE-F40F-604B97D2026F}"/>
              </a:ext>
            </a:extLst>
          </p:cNvPr>
          <p:cNvSpPr txBox="1"/>
          <p:nvPr/>
        </p:nvSpPr>
        <p:spPr>
          <a:xfrm>
            <a:off x="3016287" y="5164547"/>
            <a:ext cx="6100618" cy="112287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sz="32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ow many people were healed by the water in the pool of Bethesda.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62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Facet">
  <a:themeElements>
    <a:clrScheme name="Bishop Challeng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C42F1A"/>
      </a:accent1>
      <a:accent2>
        <a:srgbClr val="F1A499"/>
      </a:accent2>
      <a:accent3>
        <a:srgbClr val="E6B91E"/>
      </a:accent3>
      <a:accent4>
        <a:srgbClr val="E76618"/>
      </a:accent4>
      <a:accent5>
        <a:srgbClr val="C42F1A"/>
      </a:accent5>
      <a:accent6>
        <a:srgbClr val="002060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451</Words>
  <Application>Microsoft Office PowerPoint</Application>
  <PresentationFormat>Widescreen</PresentationFormat>
  <Paragraphs>59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Avenir Next LT Pro</vt:lpstr>
      <vt:lpstr>Baskerville Old Face</vt:lpstr>
      <vt:lpstr>Calibri</vt:lpstr>
      <vt:lpstr>Sassoon Infant Std</vt:lpstr>
      <vt:lpstr>Trebuchet MS</vt:lpstr>
      <vt:lpstr>Wingdings 3</vt:lpstr>
      <vt:lpstr>XCCW Joined 1a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Choral 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Michals Church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J Coulson</dc:creator>
  <cp:lastModifiedBy>Jemma Coulson</cp:lastModifiedBy>
  <cp:revision>5</cp:revision>
  <dcterms:created xsi:type="dcterms:W3CDTF">2021-03-31T15:04:08Z</dcterms:created>
  <dcterms:modified xsi:type="dcterms:W3CDTF">2024-12-18T12:40:10Z</dcterms:modified>
</cp:coreProperties>
</file>