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8" r:id="rId6"/>
    <p:sldId id="270" r:id="rId7"/>
    <p:sldId id="271" r:id="rId8"/>
    <p:sldId id="272" r:id="rId9"/>
    <p:sldId id="273" r:id="rId10"/>
    <p:sldId id="269" r:id="rId11"/>
    <p:sldId id="262" r:id="rId12"/>
    <p:sldId id="267" r:id="rId13"/>
    <p:sldId id="276" r:id="rId14"/>
    <p:sldId id="277" r:id="rId15"/>
    <p:sldId id="275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2E0EC-DD1E-4721-9133-2ABFB6892B13}" v="19" dt="2024-12-18T16:04:32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Coulson" userId="fcb21ed6-b519-41dc-b424-5618ec5bb479" providerId="ADAL" clId="{8022E0EC-DD1E-4721-9133-2ABFB6892B13}"/>
    <pc:docChg chg="undo redo custSel addSld delSld modSld">
      <pc:chgData name="Jemma Coulson" userId="fcb21ed6-b519-41dc-b424-5618ec5bb479" providerId="ADAL" clId="{8022E0EC-DD1E-4721-9133-2ABFB6892B13}" dt="2024-12-18T16:04:32.419" v="413"/>
      <pc:docMkLst>
        <pc:docMk/>
      </pc:docMkLst>
      <pc:sldChg chg="modSp mod">
        <pc:chgData name="Jemma Coulson" userId="fcb21ed6-b519-41dc-b424-5618ec5bb479" providerId="ADAL" clId="{8022E0EC-DD1E-4721-9133-2ABFB6892B13}" dt="2024-12-18T14:09:15.935" v="94" actId="404"/>
        <pc:sldMkLst>
          <pc:docMk/>
          <pc:sldMk cId="737013871" sldId="262"/>
        </pc:sldMkLst>
        <pc:spChg chg="mod">
          <ac:chgData name="Jemma Coulson" userId="fcb21ed6-b519-41dc-b424-5618ec5bb479" providerId="ADAL" clId="{8022E0EC-DD1E-4721-9133-2ABFB6892B13}" dt="2024-12-18T14:09:15.935" v="94" actId="404"/>
          <ac:spMkLst>
            <pc:docMk/>
            <pc:sldMk cId="737013871" sldId="262"/>
            <ac:spMk id="3" creationId="{00000000-0000-0000-0000-000000000000}"/>
          </ac:spMkLst>
        </pc:spChg>
      </pc:sldChg>
      <pc:sldChg chg="addSp delSp modSp mod delAnim modAnim">
        <pc:chgData name="Jemma Coulson" userId="fcb21ed6-b519-41dc-b424-5618ec5bb479" providerId="ADAL" clId="{8022E0EC-DD1E-4721-9133-2ABFB6892B13}" dt="2024-12-17T10:50:12.871" v="13" actId="14100"/>
        <pc:sldMkLst>
          <pc:docMk/>
          <pc:sldMk cId="3921395066" sldId="266"/>
        </pc:sldMkLst>
        <pc:spChg chg="mod">
          <ac:chgData name="Jemma Coulson" userId="fcb21ed6-b519-41dc-b424-5618ec5bb479" providerId="ADAL" clId="{8022E0EC-DD1E-4721-9133-2ABFB6892B13}" dt="2024-12-17T10:48:36.044" v="10" actId="20577"/>
          <ac:spMkLst>
            <pc:docMk/>
            <pc:sldMk cId="3921395066" sldId="266"/>
            <ac:spMk id="4" creationId="{4A5B0BF3-D8AD-0C30-A90D-F8E9CA26386F}"/>
          </ac:spMkLst>
        </pc:spChg>
        <pc:picChg chg="del">
          <ac:chgData name="Jemma Coulson" userId="fcb21ed6-b519-41dc-b424-5618ec5bb479" providerId="ADAL" clId="{8022E0EC-DD1E-4721-9133-2ABFB6892B13}" dt="2024-12-17T10:48:38.307" v="11" actId="478"/>
          <ac:picMkLst>
            <pc:docMk/>
            <pc:sldMk cId="3921395066" sldId="266"/>
            <ac:picMk id="2" creationId="{1287EF1F-11A0-5F41-6667-33B026426C9F}"/>
          </ac:picMkLst>
        </pc:picChg>
        <pc:picChg chg="add mod">
          <ac:chgData name="Jemma Coulson" userId="fcb21ed6-b519-41dc-b424-5618ec5bb479" providerId="ADAL" clId="{8022E0EC-DD1E-4721-9133-2ABFB6892B13}" dt="2024-12-17T10:50:12.871" v="13" actId="14100"/>
          <ac:picMkLst>
            <pc:docMk/>
            <pc:sldMk cId="3921395066" sldId="266"/>
            <ac:picMk id="3" creationId="{13706084-5DFD-DEC1-6822-D718C367805E}"/>
          </ac:picMkLst>
        </pc:picChg>
      </pc:sldChg>
      <pc:sldChg chg="modSp mod">
        <pc:chgData name="Jemma Coulson" userId="fcb21ed6-b519-41dc-b424-5618ec5bb479" providerId="ADAL" clId="{8022E0EC-DD1E-4721-9133-2ABFB6892B13}" dt="2024-12-18T14:10:30.615" v="324" actId="20577"/>
        <pc:sldMkLst>
          <pc:docMk/>
          <pc:sldMk cId="3433777998" sldId="267"/>
        </pc:sldMkLst>
        <pc:spChg chg="mod">
          <ac:chgData name="Jemma Coulson" userId="fcb21ed6-b519-41dc-b424-5618ec5bb479" providerId="ADAL" clId="{8022E0EC-DD1E-4721-9133-2ABFB6892B13}" dt="2024-12-18T14:10:30.615" v="324" actId="20577"/>
          <ac:spMkLst>
            <pc:docMk/>
            <pc:sldMk cId="3433777998" sldId="267"/>
            <ac:spMk id="3" creationId="{8DE25BAB-E5A4-9602-946B-4DA6343DE6EF}"/>
          </ac:spMkLst>
        </pc:spChg>
      </pc:sldChg>
      <pc:sldChg chg="addSp modSp">
        <pc:chgData name="Jemma Coulson" userId="fcb21ed6-b519-41dc-b424-5618ec5bb479" providerId="ADAL" clId="{8022E0EC-DD1E-4721-9133-2ABFB6892B13}" dt="2024-12-18T16:04:32.419" v="413"/>
        <pc:sldMkLst>
          <pc:docMk/>
          <pc:sldMk cId="3946052925" sldId="268"/>
        </pc:sldMkLst>
        <pc:picChg chg="add mod">
          <ac:chgData name="Jemma Coulson" userId="fcb21ed6-b519-41dc-b424-5618ec5bb479" providerId="ADAL" clId="{8022E0EC-DD1E-4721-9133-2ABFB6892B13}" dt="2024-12-18T16:04:32.419" v="413"/>
          <ac:picMkLst>
            <pc:docMk/>
            <pc:sldMk cId="3946052925" sldId="268"/>
            <ac:picMk id="2" creationId="{26473F34-418B-3941-8B8F-61DB2373222B}"/>
          </ac:picMkLst>
        </pc:picChg>
      </pc:sldChg>
      <pc:sldChg chg="addSp modSp mod modAnim">
        <pc:chgData name="Jemma Coulson" userId="fcb21ed6-b519-41dc-b424-5618ec5bb479" providerId="ADAL" clId="{8022E0EC-DD1E-4721-9133-2ABFB6892B13}" dt="2024-12-17T16:44:17.383" v="19" actId="1076"/>
        <pc:sldMkLst>
          <pc:docMk/>
          <pc:sldMk cId="334666091" sldId="269"/>
        </pc:sldMkLst>
        <pc:picChg chg="add mod">
          <ac:chgData name="Jemma Coulson" userId="fcb21ed6-b519-41dc-b424-5618ec5bb479" providerId="ADAL" clId="{8022E0EC-DD1E-4721-9133-2ABFB6892B13}" dt="2024-12-17T16:44:17.383" v="19" actId="1076"/>
          <ac:picMkLst>
            <pc:docMk/>
            <pc:sldMk cId="334666091" sldId="269"/>
            <ac:picMk id="3" creationId="{59859C38-D8F5-9086-49D3-E9B22D93E0FA}"/>
          </ac:picMkLst>
        </pc:picChg>
      </pc:sldChg>
      <pc:sldChg chg="addSp delSp modSp mod">
        <pc:chgData name="Jemma Coulson" userId="fcb21ed6-b519-41dc-b424-5618ec5bb479" providerId="ADAL" clId="{8022E0EC-DD1E-4721-9133-2ABFB6892B13}" dt="2024-12-18T16:01:06.893" v="368" actId="1076"/>
        <pc:sldMkLst>
          <pc:docMk/>
          <pc:sldMk cId="2244353273" sldId="272"/>
        </pc:sldMkLst>
        <pc:spChg chg="mod">
          <ac:chgData name="Jemma Coulson" userId="fcb21ed6-b519-41dc-b424-5618ec5bb479" providerId="ADAL" clId="{8022E0EC-DD1E-4721-9133-2ABFB6892B13}" dt="2024-12-18T16:01:06.893" v="368" actId="1076"/>
          <ac:spMkLst>
            <pc:docMk/>
            <pc:sldMk cId="2244353273" sldId="272"/>
            <ac:spMk id="6" creationId="{98708E3E-5D00-2C33-7198-FBA222C3454A}"/>
          </ac:spMkLst>
        </pc:spChg>
        <pc:spChg chg="mod">
          <ac:chgData name="Jemma Coulson" userId="fcb21ed6-b519-41dc-b424-5618ec5bb479" providerId="ADAL" clId="{8022E0EC-DD1E-4721-9133-2ABFB6892B13}" dt="2024-12-18T15:59:43.762" v="354" actId="1076"/>
          <ac:spMkLst>
            <pc:docMk/>
            <pc:sldMk cId="2244353273" sldId="272"/>
            <ac:spMk id="26" creationId="{BA4F6DE6-56ED-D94A-B000-4C04C9B8372F}"/>
          </ac:spMkLst>
        </pc:spChg>
        <pc:picChg chg="add mod">
          <ac:chgData name="Jemma Coulson" userId="fcb21ed6-b519-41dc-b424-5618ec5bb479" providerId="ADAL" clId="{8022E0EC-DD1E-4721-9133-2ABFB6892B13}" dt="2024-12-18T16:00:38.434" v="357" actId="1076"/>
          <ac:picMkLst>
            <pc:docMk/>
            <pc:sldMk cId="2244353273" sldId="272"/>
            <ac:picMk id="1026" creationId="{846E50F5-AA32-3C8A-3F52-7EF897AC1EED}"/>
          </ac:picMkLst>
        </pc:picChg>
        <pc:picChg chg="del">
          <ac:chgData name="Jemma Coulson" userId="fcb21ed6-b519-41dc-b424-5618ec5bb479" providerId="ADAL" clId="{8022E0EC-DD1E-4721-9133-2ABFB6892B13}" dt="2024-12-18T15:59:46.085" v="355" actId="478"/>
          <ac:picMkLst>
            <pc:docMk/>
            <pc:sldMk cId="2244353273" sldId="272"/>
            <ac:picMk id="2050" creationId="{BE85F027-24D3-7AB3-110E-21A9E62A439C}"/>
          </ac:picMkLst>
        </pc:picChg>
      </pc:sldChg>
      <pc:sldChg chg="addSp modSp mod modAnim">
        <pc:chgData name="Jemma Coulson" userId="fcb21ed6-b519-41dc-b424-5618ec5bb479" providerId="ADAL" clId="{8022E0EC-DD1E-4721-9133-2ABFB6892B13}" dt="2024-12-18T16:03:43.638" v="412"/>
        <pc:sldMkLst>
          <pc:docMk/>
          <pc:sldMk cId="3813562082" sldId="273"/>
        </pc:sldMkLst>
        <pc:spChg chg="add mod">
          <ac:chgData name="Jemma Coulson" userId="fcb21ed6-b519-41dc-b424-5618ec5bb479" providerId="ADAL" clId="{8022E0EC-DD1E-4721-9133-2ABFB6892B13}" dt="2024-12-18T16:03:15.703" v="404" actId="20577"/>
          <ac:spMkLst>
            <pc:docMk/>
            <pc:sldMk cId="3813562082" sldId="273"/>
            <ac:spMk id="2" creationId="{9A8924A7-32C5-BC03-2E29-E2E103CEC60E}"/>
          </ac:spMkLst>
        </pc:spChg>
        <pc:spChg chg="mod">
          <ac:chgData name="Jemma Coulson" userId="fcb21ed6-b519-41dc-b424-5618ec5bb479" providerId="ADAL" clId="{8022E0EC-DD1E-4721-9133-2ABFB6892B13}" dt="2024-12-18T16:01:54.949" v="377" actId="1076"/>
          <ac:spMkLst>
            <pc:docMk/>
            <pc:sldMk cId="3813562082" sldId="273"/>
            <ac:spMk id="3" creationId="{49233B63-81ED-3E28-847E-EAE613D532D9}"/>
          </ac:spMkLst>
        </pc:spChg>
        <pc:spChg chg="mod">
          <ac:chgData name="Jemma Coulson" userId="fcb21ed6-b519-41dc-b424-5618ec5bb479" providerId="ADAL" clId="{8022E0EC-DD1E-4721-9133-2ABFB6892B13}" dt="2024-12-18T16:02:13.790" v="386" actId="20577"/>
          <ac:spMkLst>
            <pc:docMk/>
            <pc:sldMk cId="3813562082" sldId="273"/>
            <ac:spMk id="4" creationId="{FFD860FD-C430-E16B-72BF-2FE03618E207}"/>
          </ac:spMkLst>
        </pc:spChg>
        <pc:spChg chg="mod">
          <ac:chgData name="Jemma Coulson" userId="fcb21ed6-b519-41dc-b424-5618ec5bb479" providerId="ADAL" clId="{8022E0EC-DD1E-4721-9133-2ABFB6892B13}" dt="2024-12-18T16:02:43.223" v="394" actId="1076"/>
          <ac:spMkLst>
            <pc:docMk/>
            <pc:sldMk cId="3813562082" sldId="273"/>
            <ac:spMk id="28" creationId="{3D2011A0-FF5C-DA4F-40B7-0D2FF3AE0DAB}"/>
          </ac:spMkLst>
        </pc:spChg>
      </pc:sldChg>
      <pc:sldChg chg="del">
        <pc:chgData name="Jemma Coulson" userId="fcb21ed6-b519-41dc-b424-5618ec5bb479" providerId="ADAL" clId="{8022E0EC-DD1E-4721-9133-2ABFB6892B13}" dt="2024-12-18T15:46:38.859" v="327" actId="47"/>
        <pc:sldMkLst>
          <pc:docMk/>
          <pc:sldMk cId="4060311916" sldId="274"/>
        </pc:sldMkLst>
      </pc:sldChg>
      <pc:sldChg chg="addSp delSp modSp mod delAnim modAnim">
        <pc:chgData name="Jemma Coulson" userId="fcb21ed6-b519-41dc-b424-5618ec5bb479" providerId="ADAL" clId="{8022E0EC-DD1E-4721-9133-2ABFB6892B13}" dt="2024-12-17T10:50:17.958" v="15"/>
        <pc:sldMkLst>
          <pc:docMk/>
          <pc:sldMk cId="1784342263" sldId="275"/>
        </pc:sldMkLst>
        <pc:picChg chg="del">
          <ac:chgData name="Jemma Coulson" userId="fcb21ed6-b519-41dc-b424-5618ec5bb479" providerId="ADAL" clId="{8022E0EC-DD1E-4721-9133-2ABFB6892B13}" dt="2024-12-17T10:50:17.376" v="14" actId="478"/>
          <ac:picMkLst>
            <pc:docMk/>
            <pc:sldMk cId="1784342263" sldId="275"/>
            <ac:picMk id="2" creationId="{D2AE3B7B-8D9F-7511-2EF5-AB352AD232FA}"/>
          </ac:picMkLst>
        </pc:picChg>
        <pc:picChg chg="add mod">
          <ac:chgData name="Jemma Coulson" userId="fcb21ed6-b519-41dc-b424-5618ec5bb479" providerId="ADAL" clId="{8022E0EC-DD1E-4721-9133-2ABFB6892B13}" dt="2024-12-17T10:50:17.958" v="15"/>
          <ac:picMkLst>
            <pc:docMk/>
            <pc:sldMk cId="1784342263" sldId="275"/>
            <ac:picMk id="3" creationId="{2A8373C9-9CEE-DA03-CF62-B32CB5520A7F}"/>
          </ac:picMkLst>
        </pc:picChg>
      </pc:sldChg>
      <pc:sldChg chg="addSp modSp new mod setBg">
        <pc:chgData name="Jemma Coulson" userId="fcb21ed6-b519-41dc-b424-5618ec5bb479" providerId="ADAL" clId="{8022E0EC-DD1E-4721-9133-2ABFB6892B13}" dt="2024-12-18T15:46:32.788" v="326" actId="1036"/>
        <pc:sldMkLst>
          <pc:docMk/>
          <pc:sldMk cId="3943810289" sldId="276"/>
        </pc:sldMkLst>
        <pc:spChg chg="add mod">
          <ac:chgData name="Jemma Coulson" userId="fcb21ed6-b519-41dc-b424-5618ec5bb479" providerId="ADAL" clId="{8022E0EC-DD1E-4721-9133-2ABFB6892B13}" dt="2024-12-18T15:46:32.788" v="326" actId="1036"/>
          <ac:spMkLst>
            <pc:docMk/>
            <pc:sldMk cId="3943810289" sldId="276"/>
            <ac:spMk id="4" creationId="{FB4ACA0A-5C0B-7DD1-2759-483969502D8A}"/>
          </ac:spMkLst>
        </pc:spChg>
        <pc:spChg chg="add">
          <ac:chgData name="Jemma Coulson" userId="fcb21ed6-b519-41dc-b424-5618ec5bb479" providerId="ADAL" clId="{8022E0EC-DD1E-4721-9133-2ABFB6892B13}" dt="2024-12-18T14:04:49.438" v="22" actId="26606"/>
          <ac:spMkLst>
            <pc:docMk/>
            <pc:sldMk cId="3943810289" sldId="276"/>
            <ac:spMk id="8" creationId="{21029ED5-F105-4DD2-99C8-1E4422817978}"/>
          </ac:spMkLst>
        </pc:spChg>
        <pc:spChg chg="add">
          <ac:chgData name="Jemma Coulson" userId="fcb21ed6-b519-41dc-b424-5618ec5bb479" providerId="ADAL" clId="{8022E0EC-DD1E-4721-9133-2ABFB6892B13}" dt="2024-12-18T14:04:49.438" v="22" actId="26606"/>
          <ac:spMkLst>
            <pc:docMk/>
            <pc:sldMk cId="3943810289" sldId="276"/>
            <ac:spMk id="21" creationId="{5C9652B3-A450-4ED6-8FBF-F536BA60B4D8}"/>
          </ac:spMkLst>
        </pc:spChg>
        <pc:grpChg chg="add">
          <ac:chgData name="Jemma Coulson" userId="fcb21ed6-b519-41dc-b424-5618ec5bb479" providerId="ADAL" clId="{8022E0EC-DD1E-4721-9133-2ABFB6892B13}" dt="2024-12-18T14:04:49.438" v="22" actId="26606"/>
          <ac:grpSpMkLst>
            <pc:docMk/>
            <pc:sldMk cId="3943810289" sldId="276"/>
            <ac:grpSpMk id="10" creationId="{2D621E68-BF28-4A1C-B1A2-4E55E139E79A}"/>
          </ac:grpSpMkLst>
        </pc:grpChg>
        <pc:picChg chg="add mod modCrop">
          <ac:chgData name="Jemma Coulson" userId="fcb21ed6-b519-41dc-b424-5618ec5bb479" providerId="ADAL" clId="{8022E0EC-DD1E-4721-9133-2ABFB6892B13}" dt="2024-12-18T14:07:17.773" v="35" actId="1038"/>
          <ac:picMkLst>
            <pc:docMk/>
            <pc:sldMk cId="3943810289" sldId="276"/>
            <ac:picMk id="3" creationId="{7D7DC609-1921-1639-DF21-12696703D5DD}"/>
          </ac:picMkLst>
        </pc:picChg>
      </pc:sldChg>
      <pc:sldChg chg="addSp delSp modSp add mod">
        <pc:chgData name="Jemma Coulson" userId="fcb21ed6-b519-41dc-b424-5618ec5bb479" providerId="ADAL" clId="{8022E0EC-DD1E-4721-9133-2ABFB6892B13}" dt="2024-12-18T14:08:38.774" v="53"/>
        <pc:sldMkLst>
          <pc:docMk/>
          <pc:sldMk cId="3565413057" sldId="277"/>
        </pc:sldMkLst>
        <pc:spChg chg="add mod">
          <ac:chgData name="Jemma Coulson" userId="fcb21ed6-b519-41dc-b424-5618ec5bb479" providerId="ADAL" clId="{8022E0EC-DD1E-4721-9133-2ABFB6892B13}" dt="2024-12-18T14:08:38.774" v="53"/>
          <ac:spMkLst>
            <pc:docMk/>
            <pc:sldMk cId="3565413057" sldId="277"/>
            <ac:spMk id="5" creationId="{3DEFFF76-7D09-2C85-F212-198D0B4530B3}"/>
          </ac:spMkLst>
        </pc:spChg>
        <pc:picChg chg="del">
          <ac:chgData name="Jemma Coulson" userId="fcb21ed6-b519-41dc-b424-5618ec5bb479" providerId="ADAL" clId="{8022E0EC-DD1E-4721-9133-2ABFB6892B13}" dt="2024-12-18T14:08:08.948" v="37" actId="478"/>
          <ac:picMkLst>
            <pc:docMk/>
            <pc:sldMk cId="3565413057" sldId="277"/>
            <ac:picMk id="3" creationId="{389F3535-2719-D51C-45E0-DCA4C7F4FF88}"/>
          </ac:picMkLst>
        </pc:picChg>
        <pc:picChg chg="add mod modCrop">
          <ac:chgData name="Jemma Coulson" userId="fcb21ed6-b519-41dc-b424-5618ec5bb479" providerId="ADAL" clId="{8022E0EC-DD1E-4721-9133-2ABFB6892B13}" dt="2024-12-18T14:08:27.302" v="52" actId="1035"/>
          <ac:picMkLst>
            <pc:docMk/>
            <pc:sldMk cId="3565413057" sldId="277"/>
            <ac:picMk id="4" creationId="{FB1A478A-DC30-82B4-6D2A-E4A2EBEC48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2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16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70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0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1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2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47BE-97DD-4B07-9290-8B9C0199DDE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uuZMg6NVeA?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aW8aZvGD4I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uuZMg6NVeA?feature=oembed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reepik.com/premium-ai-image/jesus-reaching-out-his-hand-salvation_134076990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room with a stone wall and a light shining through the window&#10;&#10;Description automatically generated">
            <a:extLst>
              <a:ext uri="{FF2B5EF4-FFF2-40B4-BE49-F238E27FC236}">
                <a16:creationId xmlns:a16="http://schemas.microsoft.com/office/drawing/2014/main" id="{F423FCD2-71D3-E6E9-9C9F-AFBF04502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b="19928"/>
          <a:stretch/>
        </p:blipFill>
        <p:spPr bwMode="auto"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B0BF3-D8AD-0C30-A90D-F8E9CA26386F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Good Morning – Bishop’s Lent Challenge – Week 5</a:t>
            </a:r>
          </a:p>
        </p:txBody>
      </p:sp>
      <p:pic>
        <p:nvPicPr>
          <p:cNvPr id="3" name="Online Media 2" title="Hezekiah Walker New Video &quot;Every Praise&quot;">
            <a:hlinkClick r:id="" action="ppaction://media"/>
            <a:extLst>
              <a:ext uri="{FF2B5EF4-FFF2-40B4-BE49-F238E27FC236}">
                <a16:creationId xmlns:a16="http://schemas.microsoft.com/office/drawing/2014/main" id="{13706084-5DFD-DEC1-6822-D718C36780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2901845" cy="16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92128-F92B-A6A5-4C33-C3366D0F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D671A1-F49A-A1C1-A6E2-37A01FDA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180" y="5761684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Choral Worship</a:t>
            </a:r>
          </a:p>
        </p:txBody>
      </p:sp>
      <p:pic>
        <p:nvPicPr>
          <p:cNvPr id="3" name="Online Media 2" title="Miracles | Official Music Video | Valley Creek Kids">
            <a:hlinkClick r:id="" action="ppaction://media"/>
            <a:extLst>
              <a:ext uri="{FF2B5EF4-FFF2-40B4-BE49-F238E27FC236}">
                <a16:creationId xmlns:a16="http://schemas.microsoft.com/office/drawing/2014/main" id="{59859C38-D8F5-9086-49D3-E9B22D93E0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3978" y="-8467"/>
            <a:ext cx="10346267" cy="58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 Survivor - The Wounded Warrior Blog: A Blue ...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70" y="-69014"/>
            <a:ext cx="12334462" cy="6927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9" y="7343"/>
            <a:ext cx="1205285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I invite you to 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Pray </a:t>
            </a:r>
            <a:r>
              <a:rPr lang="en-GB" sz="3600" dirty="0">
                <a:latin typeface="XCCW Joined 1a" panose="03050602040000000000" pitchFamily="66" charset="0"/>
              </a:rPr>
              <a:t>with me.</a:t>
            </a:r>
            <a:endParaRPr lang="en-GB" sz="80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If you want to make it your prayer, please find your quiet place, read out loud or ask a grown up to help and say 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Amen </a:t>
            </a:r>
            <a:r>
              <a:rPr lang="en-GB" sz="3600" dirty="0">
                <a:latin typeface="XCCW Joined 1a" panose="03050602040000000000" pitchFamily="66" charset="0"/>
              </a:rPr>
              <a:t>at the end.</a:t>
            </a:r>
            <a:endParaRPr lang="en-GB" sz="80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If you choose to take a moment to reflect, I invite you to think about</a:t>
            </a:r>
          </a:p>
          <a:p>
            <a:pPr algn="ctr"/>
            <a:r>
              <a:rPr lang="en-GB" sz="66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Helping others to share their load</a:t>
            </a:r>
            <a:endParaRPr lang="en-GB" sz="12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1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25BAB-E5A4-9602-946B-4DA6343DE6EF}"/>
              </a:ext>
            </a:extLst>
          </p:cNvPr>
          <p:cNvSpPr txBox="1"/>
          <p:nvPr/>
        </p:nvSpPr>
        <p:spPr>
          <a:xfrm>
            <a:off x="-927953" y="-110837"/>
            <a:ext cx="1205285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Dear God,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Let me listen to Jesus’ words said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‘Share your load, I will give you rest’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Let me turn you Lord Jesus,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Help me to share my worries and strains.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Let me turn to others,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To offer my listening ears and seeing eyes.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Lord in your mercy,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Hear our prayer,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Amen</a:t>
            </a:r>
            <a:endParaRPr lang="en-GB" sz="1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7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DC609-1921-1639-DF21-12696703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" r="203" b="1"/>
          <a:stretch/>
        </p:blipFill>
        <p:spPr>
          <a:xfrm>
            <a:off x="519146" y="480060"/>
            <a:ext cx="11144291" cy="58978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4ACA0A-5C0B-7DD1-2759-483969502D8A}"/>
              </a:ext>
            </a:extLst>
          </p:cNvPr>
          <p:cNvSpPr/>
          <p:nvPr/>
        </p:nvSpPr>
        <p:spPr>
          <a:xfrm>
            <a:off x="3411696" y="37713"/>
            <a:ext cx="5520637" cy="397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Reflection and Enrichment Choice 1</a:t>
            </a:r>
          </a:p>
        </p:txBody>
      </p:sp>
    </p:spTree>
    <p:extLst>
      <p:ext uri="{BB962C8B-B14F-4D97-AF65-F5344CB8AC3E}">
        <p14:creationId xmlns:p14="http://schemas.microsoft.com/office/powerpoint/2010/main" val="394381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F10F7-3917-25A4-06B9-E8E509021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624A54-9053-329B-3195-0E8815D68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6308AF-9331-D668-D687-49C869225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17F917-0CDD-7D79-72D0-DFB3112ED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2ECFE05-B15B-9698-B44C-0A5693D1B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17B5065F-5700-ED34-869F-61A81B705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0BC0934-BE1F-102C-70AA-1A509F59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CA6B4589-2FFD-A2A1-37B9-391F94BB9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2C27BDF6-FEDD-5BE6-D8F6-031CCC836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80209B29-B421-3936-0FCB-56D686B5D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8B1BAFC-CD3F-27B4-FFA2-C29C73B40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AEDC54-BF53-AB4E-1DCD-B7C84C8E1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B32CE73-8B8A-E9B7-187C-7F0F3C76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A478A-DC30-82B4-6D2A-E4A2EBEC48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59"/>
          <a:stretch/>
        </p:blipFill>
        <p:spPr>
          <a:xfrm>
            <a:off x="989887" y="724176"/>
            <a:ext cx="10212225" cy="54829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EFFF76-7D09-2C85-F212-198D0B4530B3}"/>
              </a:ext>
            </a:extLst>
          </p:cNvPr>
          <p:cNvSpPr/>
          <p:nvPr/>
        </p:nvSpPr>
        <p:spPr>
          <a:xfrm>
            <a:off x="3411696" y="37713"/>
            <a:ext cx="5520637" cy="397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Reflection and Enrichment Choice 2</a:t>
            </a:r>
          </a:p>
        </p:txBody>
      </p:sp>
    </p:spTree>
    <p:extLst>
      <p:ext uri="{BB962C8B-B14F-4D97-AF65-F5344CB8AC3E}">
        <p14:creationId xmlns:p14="http://schemas.microsoft.com/office/powerpoint/2010/main" val="356541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room with a stone wall and a light shining through the window&#10;&#10;Description automatically generated">
            <a:extLst>
              <a:ext uri="{FF2B5EF4-FFF2-40B4-BE49-F238E27FC236}">
                <a16:creationId xmlns:a16="http://schemas.microsoft.com/office/drawing/2014/main" id="{F423FCD2-71D3-E6E9-9C9F-AFBF04502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b="19928"/>
          <a:stretch/>
        </p:blipFill>
        <p:spPr bwMode="auto"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B0BF3-D8AD-0C30-A90D-F8E9CA26386F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Go in peace – Bishop’s Lent Challenge</a:t>
            </a:r>
          </a:p>
        </p:txBody>
      </p:sp>
      <p:pic>
        <p:nvPicPr>
          <p:cNvPr id="3" name="Online Media 2" title="Hezekiah Walker New Video &quot;Every Praise&quot;">
            <a:hlinkClick r:id="" action="ppaction://media"/>
            <a:extLst>
              <a:ext uri="{FF2B5EF4-FFF2-40B4-BE49-F238E27FC236}">
                <a16:creationId xmlns:a16="http://schemas.microsoft.com/office/drawing/2014/main" id="{2A8373C9-9CEE-DA03-CF62-B32CB5520A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2901845" cy="16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photo Trust Faith &lt;strong&gt;Pray&lt;/strong&gt; God Cross Light Hand Religion ...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Wave Motion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1" y="1798983"/>
            <a:ext cx="6562669" cy="505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09368" y="675006"/>
            <a:ext cx="1142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venir Next LT Pro" panose="020B0504020202020204" pitchFamily="34" charset="0"/>
              </a:rPr>
              <a:t>Worship Leader Wave!</a:t>
            </a:r>
          </a:p>
        </p:txBody>
      </p:sp>
    </p:spTree>
    <p:extLst>
      <p:ext uri="{BB962C8B-B14F-4D97-AF65-F5344CB8AC3E}">
        <p14:creationId xmlns:p14="http://schemas.microsoft.com/office/powerpoint/2010/main" val="361278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Avenir Next LT Pro" panose="020B0504020202020204" pitchFamily="34" charset="0"/>
                <a:ea typeface="+mj-ea"/>
                <a:cs typeface="+mj-cs"/>
              </a:rPr>
              <a:t>Worship Leader Welcome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open the </a:t>
            </a:r>
            <a:r>
              <a:rPr lang="en-US" sz="2200" b="1" u="sng" dirty="0">
                <a:latin typeface="Avenir Next LT Pro" panose="020B0504020202020204" pitchFamily="34" charset="0"/>
              </a:rPr>
              <a:t>Bible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God the Father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Next LT Pro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place the </a:t>
            </a:r>
            <a:r>
              <a:rPr lang="en-US" sz="2200" b="1" u="sng" dirty="0">
                <a:latin typeface="Avenir Next LT Pro" panose="020B0504020202020204" pitchFamily="34" charset="0"/>
              </a:rPr>
              <a:t>Cross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Jesus his 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Next LT Pro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light the </a:t>
            </a:r>
            <a:r>
              <a:rPr lang="en-US" sz="2200" b="1" u="sng" dirty="0">
                <a:latin typeface="Avenir Next LT Pro" panose="020B0504020202020204" pitchFamily="34" charset="0"/>
              </a:rPr>
              <a:t>Candle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The Holy Spirit</a:t>
            </a:r>
          </a:p>
        </p:txBody>
      </p:sp>
      <p:pic>
        <p:nvPicPr>
          <p:cNvPr id="2" name="Picture 2" descr="Image preview">
            <a:extLst>
              <a:ext uri="{FF2B5EF4-FFF2-40B4-BE49-F238E27FC236}">
                <a16:creationId xmlns:a16="http://schemas.microsoft.com/office/drawing/2014/main" id="{4402FB92-5943-70FB-AC26-E2CBCDA4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1371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27390" y="347529"/>
            <a:ext cx="4752778" cy="1619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rPr>
              <a:t>Worship Leader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rPr>
              <a:t>Greeting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9926" y="2474913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Lead: Jesus’ hands were kind hands…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Response: Doing good to all</a:t>
            </a:r>
          </a:p>
        </p:txBody>
      </p:sp>
      <p:pic>
        <p:nvPicPr>
          <p:cNvPr id="1026" name="Picture 2" descr="A hand reaching out over wate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 r="24125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7BF30D-B943-94C3-B5B7-AD5D1CD67648}"/>
              </a:ext>
            </a:extLst>
          </p:cNvPr>
          <p:cNvSpPr txBox="1"/>
          <p:nvPr/>
        </p:nvSpPr>
        <p:spPr>
          <a:xfrm>
            <a:off x="4003057" y="720437"/>
            <a:ext cx="7674219" cy="55092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Jesus was an amazing man. 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Sassoon Infant St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Many people had been waiting hundreds of years for God to send someone to save them. God’s people had suffered at the hands of their enemies.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Sassoon Infant St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They wanted someone who could free them, who could guide them back to God, who could do special things and who would bring peace to the world. </a:t>
            </a:r>
            <a:endParaRPr lang="en-GB" sz="3200" dirty="0"/>
          </a:p>
        </p:txBody>
      </p:sp>
      <p:pic>
        <p:nvPicPr>
          <p:cNvPr id="2" name="Picture 2" descr="time, hour, interface, sand, Clock, waiting, Wait icon">
            <a:extLst>
              <a:ext uri="{FF2B5EF4-FFF2-40B4-BE49-F238E27FC236}">
                <a16:creationId xmlns:a16="http://schemas.microsoft.com/office/drawing/2014/main" id="{26473F34-418B-3941-8B8F-61DB2373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0" y="1796706"/>
            <a:ext cx="3256119" cy="325611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46052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D84942-47C8-DB1B-B7CC-CB8002D60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Hero Male outline">
            <a:extLst>
              <a:ext uri="{FF2B5EF4-FFF2-40B4-BE49-F238E27FC236}">
                <a16:creationId xmlns:a16="http://schemas.microsoft.com/office/drawing/2014/main" id="{3529898A-2F4A-67CF-CA8E-AA4B15D4E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9371F6-A77A-C87B-D120-09029C039566}"/>
              </a:ext>
            </a:extLst>
          </p:cNvPr>
          <p:cNvSpPr txBox="1"/>
          <p:nvPr/>
        </p:nvSpPr>
        <p:spPr>
          <a:xfrm>
            <a:off x="6989872" y="267855"/>
            <a:ext cx="4982613" cy="63638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Many people thought Jesus was indeed the man to do this. </a:t>
            </a:r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They believed he was the Messiah, the one they had been waiting for. </a:t>
            </a:r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Some believed he was more than that, some believed he was the Son of God.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FA294-E2F0-CFF2-ADC1-59F540E0F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39" name="Picture 38" descr="Hand reaching out to sun">
            <a:extLst>
              <a:ext uri="{FF2B5EF4-FFF2-40B4-BE49-F238E27FC236}">
                <a16:creationId xmlns:a16="http://schemas.microsoft.com/office/drawing/2014/main" id="{4DEF5D3D-A188-5223-3AC5-6620BE61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53" r="12941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684FCA-5F9F-A73A-6924-F14ABCE9AB6E}"/>
              </a:ext>
            </a:extLst>
          </p:cNvPr>
          <p:cNvSpPr txBox="1"/>
          <p:nvPr/>
        </p:nvSpPr>
        <p:spPr>
          <a:xfrm>
            <a:off x="5380563" y="251210"/>
            <a:ext cx="3887839" cy="5928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Through the gospels, we hear of Jesus performing miracles. He showed himself as someone who could do extraordinary things.</a:t>
            </a:r>
            <a:endParaRPr lang="en-US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410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F7DF5F-4A64-9F49-9CFB-6BA87BF10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3A7E8D1-302A-8EEE-5D0A-D9376EA3C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E3CB9DD-4538-5A0F-B619-39A989B1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B6EB1-ABB0-0506-A919-F64DCAFB3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F03F5A-1F51-317C-14B2-7AB9F3F08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F790952D-9148-6838-5B01-3A4325E8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29BA4460-8C81-091A-F25E-0D4D30102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154BB43D-3DE6-FE80-C9F5-35B63B162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FF12A8A8-F55E-FB28-512C-349FB3CFE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73DB1BF6-AA09-9C63-DD09-D9FC608F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E24D569-7700-0FA2-CC02-D1A002F13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4F6DE6-56ED-D94A-B000-4C04C9B8372F}"/>
              </a:ext>
            </a:extLst>
          </p:cNvPr>
          <p:cNvSpPr txBox="1"/>
          <p:nvPr/>
        </p:nvSpPr>
        <p:spPr>
          <a:xfrm>
            <a:off x="6891958" y="1771073"/>
            <a:ext cx="4982613" cy="6363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0" b="1" u="sng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MATTHEW 11:28-30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08E3E-5D00-2C33-7198-FBA222C3454A}"/>
              </a:ext>
            </a:extLst>
          </p:cNvPr>
          <p:cNvSpPr txBox="1"/>
          <p:nvPr/>
        </p:nvSpPr>
        <p:spPr>
          <a:xfrm>
            <a:off x="1732168" y="5154814"/>
            <a:ext cx="24879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>
                <a:hlinkClick r:id="rId2"/>
              </a:rPr>
              <a:t>https://www.freepik.com/premium-ai-image/jesus-reaching-out-his-hand-salvation_134076990.htm</a:t>
            </a:r>
            <a:r>
              <a:rPr lang="en-GB" sz="700" dirty="0"/>
              <a:t> </a:t>
            </a:r>
          </a:p>
        </p:txBody>
      </p:sp>
      <p:pic>
        <p:nvPicPr>
          <p:cNvPr id="1026" name="Picture 2" descr="Premium Photo | Jesus reaching out his hand Salvation">
            <a:extLst>
              <a:ext uri="{FF2B5EF4-FFF2-40B4-BE49-F238E27FC236}">
                <a16:creationId xmlns:a16="http://schemas.microsoft.com/office/drawing/2014/main" id="{846E50F5-AA32-3C8A-3F52-7EF897AC1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" y="1793547"/>
            <a:ext cx="59626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5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AB3C01-A829-E3E2-7158-F438F742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536939-3E35-8D43-69A6-8F9D84490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66865F-C5EF-DD93-BD95-7D458F9CA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F28E854-86C7-7D4E-6568-8BF47B723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104DB8B3-5F3F-C671-8BA2-C12B4B14F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D7DEF50-5D6E-1F0C-8176-A9E248A66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ABF73CF3-B991-44A4-98AF-1E4082C52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221FE8CF-31F5-9D55-0056-43F8D5A98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1E7FCBE3-5807-BB7E-291F-FB3639A2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E4970FC-7009-CF39-1B1B-CC374AD9E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B90CA8F-C7DB-88B8-AF15-21BBF6FD9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899AFCF-D35F-513D-CB22-7A951F691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69508F-75FB-BC91-6B7A-D7C1CABF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D0D43B-DB6F-B4D5-FC2D-1332C4403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8BB332-1662-34CF-D502-B17BADEA0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E3774DB9-3F2E-7B06-80D0-6A589C6FA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17A63EB-5007-7EE7-0EE3-13F2F78D5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82C3B6F-5BB1-89C3-7C4D-0C23777E7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D24D4B99-83F1-F505-19B6-3107A4849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8173A47-39A4-9C48-C59B-87170278A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6049FC8-F252-8107-CC56-1CFD903C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75B75A3-63D6-067D-82F8-E8038D981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E7F5AD-BBA8-1F27-8723-A80A1D6B06B6}"/>
              </a:ext>
            </a:extLst>
          </p:cNvPr>
          <p:cNvSpPr txBox="1"/>
          <p:nvPr/>
        </p:nvSpPr>
        <p:spPr>
          <a:xfrm>
            <a:off x="2006993" y="259508"/>
            <a:ext cx="7674219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I wonder…</a:t>
            </a:r>
            <a:endParaRPr lang="en-GB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33B63-81ED-3E28-847E-EAE613D532D9}"/>
              </a:ext>
            </a:extLst>
          </p:cNvPr>
          <p:cNvSpPr txBox="1"/>
          <p:nvPr/>
        </p:nvSpPr>
        <p:spPr>
          <a:xfrm>
            <a:off x="3059489" y="1143779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Who you can talk to, to lighten your load?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860FD-C430-E16B-72BF-2FE03618E207}"/>
              </a:ext>
            </a:extLst>
          </p:cNvPr>
          <p:cNvSpPr txBox="1"/>
          <p:nvPr/>
        </p:nvSpPr>
        <p:spPr>
          <a:xfrm>
            <a:off x="3045691" y="2443712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Who will listen to your worries and woes?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2011A0-FF5C-DA4F-40B7-0D2FF3AE0DAB}"/>
              </a:ext>
            </a:extLst>
          </p:cNvPr>
          <p:cNvSpPr txBox="1"/>
          <p:nvPr/>
        </p:nvSpPr>
        <p:spPr>
          <a:xfrm>
            <a:off x="3059489" y="3809434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Who really sees you for who you are?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Graphic 29" descr="Idea outline">
            <a:extLst>
              <a:ext uri="{FF2B5EF4-FFF2-40B4-BE49-F238E27FC236}">
                <a16:creationId xmlns:a16="http://schemas.microsoft.com/office/drawing/2014/main" id="{1CF1DEED-CC91-99E2-8EDC-57B976F5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781" y="3048000"/>
            <a:ext cx="1522869" cy="1522869"/>
          </a:xfrm>
          <a:prstGeom prst="rect">
            <a:avLst/>
          </a:prstGeom>
        </p:spPr>
      </p:pic>
      <p:pic>
        <p:nvPicPr>
          <p:cNvPr id="32" name="Graphic 31" descr="Candle outline">
            <a:extLst>
              <a:ext uri="{FF2B5EF4-FFF2-40B4-BE49-F238E27FC236}">
                <a16:creationId xmlns:a16="http://schemas.microsoft.com/office/drawing/2014/main" id="{731A4440-0F77-2335-9F5F-7DD3DB7F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447" y="2974071"/>
            <a:ext cx="1670726" cy="1670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8924A7-32C5-BC03-2E29-E2E103CEC60E}"/>
              </a:ext>
            </a:extLst>
          </p:cNvPr>
          <p:cNvSpPr txBox="1"/>
          <p:nvPr/>
        </p:nvSpPr>
        <p:spPr>
          <a:xfrm>
            <a:off x="3075095" y="5146246"/>
            <a:ext cx="6100618" cy="11228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ho will you say ‘share your load, I will give you rest’ 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62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8" grpId="0" animBg="1"/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Bishop Challeng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42F1A"/>
      </a:accent1>
      <a:accent2>
        <a:srgbClr val="F1A499"/>
      </a:accent2>
      <a:accent3>
        <a:srgbClr val="E6B91E"/>
      </a:accent3>
      <a:accent4>
        <a:srgbClr val="E76618"/>
      </a:accent4>
      <a:accent5>
        <a:srgbClr val="C42F1A"/>
      </a:accent5>
      <a:accent6>
        <a:srgbClr val="002060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409</Words>
  <Application>Microsoft Office PowerPoint</Application>
  <PresentationFormat>Widescreen</PresentationFormat>
  <Paragraphs>53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Avenir Next LT Pro</vt:lpstr>
      <vt:lpstr>Baskerville Old Face</vt:lpstr>
      <vt:lpstr>Calibri</vt:lpstr>
      <vt:lpstr>Sassoon Infant Std</vt:lpstr>
      <vt:lpstr>Trebuchet MS</vt:lpstr>
      <vt:lpstr>Wingdings 3</vt:lpstr>
      <vt:lpstr>XCCW Joined 1a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Choral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Michals Church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J Coulson</dc:creator>
  <cp:lastModifiedBy>Jemma Coulson</cp:lastModifiedBy>
  <cp:revision>5</cp:revision>
  <dcterms:created xsi:type="dcterms:W3CDTF">2021-03-31T15:04:08Z</dcterms:created>
  <dcterms:modified xsi:type="dcterms:W3CDTF">2024-12-18T16:04:34Z</dcterms:modified>
</cp:coreProperties>
</file>