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58" r:id="rId4"/>
    <p:sldId id="276" r:id="rId5"/>
    <p:sldId id="260" r:id="rId6"/>
    <p:sldId id="282" r:id="rId7"/>
    <p:sldId id="283" r:id="rId8"/>
    <p:sldId id="284" r:id="rId9"/>
    <p:sldId id="285" r:id="rId10"/>
    <p:sldId id="286" r:id="rId11"/>
    <p:sldId id="289" r:id="rId12"/>
    <p:sldId id="287" r:id="rId13"/>
    <p:sldId id="288" r:id="rId14"/>
    <p:sldId id="277" r:id="rId15"/>
    <p:sldId id="269" r:id="rId16"/>
    <p:sldId id="291" r:id="rId17"/>
    <p:sldId id="262" r:id="rId18"/>
    <p:sldId id="267" r:id="rId19"/>
    <p:sldId id="290" r:id="rId20"/>
    <p:sldId id="278"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D4107-BCFA-435C-89F7-CD3A2F5636CC}" v="1" dt="2026-01-21T11:31:31.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oulson" userId="fcb21ed6-b519-41dc-b424-5618ec5bb479" providerId="ADAL" clId="{E7ABA031-1C9F-4EB9-8A94-2A8672CBEA36}"/>
    <pc:docChg chg="custSel addSld modSld">
      <pc:chgData name="Jemma Coulson" userId="fcb21ed6-b519-41dc-b424-5618ec5bb479" providerId="ADAL" clId="{E7ABA031-1C9F-4EB9-8A94-2A8672CBEA36}" dt="2025-12-17T10:03:54.327" v="52" actId="20577"/>
      <pc:docMkLst>
        <pc:docMk/>
      </pc:docMkLst>
      <pc:sldChg chg="addSp delSp modSp mod delAnim modAnim">
        <pc:chgData name="Jemma Coulson" userId="fcb21ed6-b519-41dc-b424-5618ec5bb479" providerId="ADAL" clId="{E7ABA031-1C9F-4EB9-8A94-2A8672CBEA36}" dt="2025-12-17T09:50:06.527" v="3" actId="1076"/>
        <pc:sldMkLst>
          <pc:docMk/>
          <pc:sldMk cId="730972365" sldId="256"/>
        </pc:sldMkLst>
        <pc:picChg chg="add mod">
          <ac:chgData name="Jemma Coulson" userId="fcb21ed6-b519-41dc-b424-5618ec5bb479" providerId="ADAL" clId="{E7ABA031-1C9F-4EB9-8A94-2A8672CBEA36}" dt="2025-12-17T09:50:06.527" v="3" actId="1076"/>
          <ac:picMkLst>
            <pc:docMk/>
            <pc:sldMk cId="730972365" sldId="256"/>
            <ac:picMk id="3" creationId="{35A11F0C-C65E-7DA8-F6A4-B16D25955ACD}"/>
          </ac:picMkLst>
        </pc:picChg>
      </pc:sldChg>
      <pc:sldChg chg="addSp delSp modSp add mod delAnim modAnim">
        <pc:chgData name="Jemma Coulson" userId="fcb21ed6-b519-41dc-b424-5618ec5bb479" providerId="ADAL" clId="{E7ABA031-1C9F-4EB9-8A94-2A8672CBEA36}" dt="2025-12-17T10:03:54.327" v="52" actId="20577"/>
        <pc:sldMkLst>
          <pc:docMk/>
          <pc:sldMk cId="3650824937" sldId="291"/>
        </pc:sldMkLst>
        <pc:spChg chg="mod">
          <ac:chgData name="Jemma Coulson" userId="fcb21ed6-b519-41dc-b424-5618ec5bb479" providerId="ADAL" clId="{E7ABA031-1C9F-4EB9-8A94-2A8672CBEA36}" dt="2025-12-17T10:03:54.327" v="52" actId="20577"/>
          <ac:spMkLst>
            <pc:docMk/>
            <pc:sldMk cId="3650824937" sldId="291"/>
            <ac:spMk id="9" creationId="{554DE506-7727-DB93-5541-F4A42FCAEB10}"/>
          </ac:spMkLst>
        </pc:spChg>
        <pc:picChg chg="add mod">
          <ac:chgData name="Jemma Coulson" userId="fcb21ed6-b519-41dc-b424-5618ec5bb479" providerId="ADAL" clId="{E7ABA031-1C9F-4EB9-8A94-2A8672CBEA36}" dt="2025-12-17T10:03:21.222" v="8" actId="1076"/>
          <ac:picMkLst>
            <pc:docMk/>
            <pc:sldMk cId="3650824937" sldId="291"/>
            <ac:picMk id="2" creationId="{31F80ADC-B43B-2CAC-AA65-82429080C22F}"/>
          </ac:picMkLst>
        </pc:picChg>
      </pc:sldChg>
    </pc:docChg>
  </pc:docChgLst>
  <pc:docChgLst>
    <pc:chgData name="Jemma Coulson" userId="fcb21ed6-b519-41dc-b424-5618ec5bb479" providerId="ADAL" clId="{14A67BA8-CB9F-4478-9C27-BCC2C8BF919C}"/>
    <pc:docChg chg="undo redo custSel addSld modSld sldOrd">
      <pc:chgData name="Jemma Coulson" userId="fcb21ed6-b519-41dc-b424-5618ec5bb479" providerId="ADAL" clId="{14A67BA8-CB9F-4478-9C27-BCC2C8BF919C}" dt="2025-07-22T10:44:56.509" v="1868" actId="20577"/>
      <pc:docMkLst>
        <pc:docMk/>
      </pc:docMkLst>
      <pc:sldChg chg="addSp modSp modAnim">
        <pc:chgData name="Jemma Coulson" userId="fcb21ed6-b519-41dc-b424-5618ec5bb479" providerId="ADAL" clId="{14A67BA8-CB9F-4478-9C27-BCC2C8BF919C}" dt="2025-07-22T09:43:56.221" v="1782"/>
        <pc:sldMkLst>
          <pc:docMk/>
          <pc:sldMk cId="730972365" sldId="256"/>
        </pc:sldMkLst>
      </pc:sldChg>
      <pc:sldChg chg="addSp modSp">
        <pc:chgData name="Jemma Coulson" userId="fcb21ed6-b519-41dc-b424-5618ec5bb479" providerId="ADAL" clId="{14A67BA8-CB9F-4478-9C27-BCC2C8BF919C}" dt="2025-07-22T08:55:08.126" v="1398"/>
        <pc:sldMkLst>
          <pc:docMk/>
          <pc:sldMk cId="3612786988" sldId="258"/>
        </pc:sldMkLst>
      </pc:sldChg>
      <pc:sldChg chg="addSp delSp modSp mod">
        <pc:chgData name="Jemma Coulson" userId="fcb21ed6-b519-41dc-b424-5618ec5bb479" providerId="ADAL" clId="{14A67BA8-CB9F-4478-9C27-BCC2C8BF919C}" dt="2025-07-22T08:55:10.746" v="1400"/>
        <pc:sldMkLst>
          <pc:docMk/>
          <pc:sldMk cId="4150315418" sldId="260"/>
        </pc:sldMkLst>
      </pc:sldChg>
      <pc:sldChg chg="addSp modSp mod">
        <pc:chgData name="Jemma Coulson" userId="fcb21ed6-b519-41dc-b424-5618ec5bb479" providerId="ADAL" clId="{14A67BA8-CB9F-4478-9C27-BCC2C8BF919C}" dt="2025-07-22T08:55:44.960" v="1412" actId="14100"/>
        <pc:sldMkLst>
          <pc:docMk/>
          <pc:sldMk cId="737013871" sldId="262"/>
        </pc:sldMkLst>
      </pc:sldChg>
      <pc:sldChg chg="addSp delSp modSp mod delAnim modAnim">
        <pc:chgData name="Jemma Coulson" userId="fcb21ed6-b519-41dc-b424-5618ec5bb479" providerId="ADAL" clId="{14A67BA8-CB9F-4478-9C27-BCC2C8BF919C}" dt="2025-07-22T09:43:54.299" v="1781" actId="478"/>
        <pc:sldMkLst>
          <pc:docMk/>
          <pc:sldMk cId="3921395066" sldId="266"/>
        </pc:sldMkLst>
      </pc:sldChg>
      <pc:sldChg chg="addSp modSp mod">
        <pc:chgData name="Jemma Coulson" userId="fcb21ed6-b519-41dc-b424-5618ec5bb479" providerId="ADAL" clId="{14A67BA8-CB9F-4478-9C27-BCC2C8BF919C}" dt="2025-07-22T08:55:47.673" v="1413"/>
        <pc:sldMkLst>
          <pc:docMk/>
          <pc:sldMk cId="3433777998" sldId="267"/>
        </pc:sldMkLst>
      </pc:sldChg>
      <pc:sldChg chg="addSp delSp modSp mod modAnim">
        <pc:chgData name="Jemma Coulson" userId="fcb21ed6-b519-41dc-b424-5618ec5bb479" providerId="ADAL" clId="{14A67BA8-CB9F-4478-9C27-BCC2C8BF919C}" dt="2025-07-22T08:55:36.542" v="1410"/>
        <pc:sldMkLst>
          <pc:docMk/>
          <pc:sldMk cId="334666091" sldId="269"/>
        </pc:sldMkLst>
      </pc:sldChg>
      <pc:sldChg chg="addSp modSp">
        <pc:chgData name="Jemma Coulson" userId="fcb21ed6-b519-41dc-b424-5618ec5bb479" providerId="ADAL" clId="{14A67BA8-CB9F-4478-9C27-BCC2C8BF919C}" dt="2025-07-22T08:55:09.441" v="1399"/>
        <pc:sldMkLst>
          <pc:docMk/>
          <pc:sldMk cId="3189140815" sldId="276"/>
        </pc:sldMkLst>
      </pc:sldChg>
      <pc:sldChg chg="addSp modSp mod modAnim">
        <pc:chgData name="Jemma Coulson" userId="fcb21ed6-b519-41dc-b424-5618ec5bb479" providerId="ADAL" clId="{14A67BA8-CB9F-4478-9C27-BCC2C8BF919C}" dt="2025-07-22T10:44:56.509" v="1868" actId="20577"/>
        <pc:sldMkLst>
          <pc:docMk/>
          <pc:sldMk cId="2888953461" sldId="277"/>
        </pc:sldMkLst>
      </pc:sldChg>
      <pc:sldChg chg="addSp modSp">
        <pc:chgData name="Jemma Coulson" userId="fcb21ed6-b519-41dc-b424-5618ec5bb479" providerId="ADAL" clId="{14A67BA8-CB9F-4478-9C27-BCC2C8BF919C}" dt="2025-07-22T08:55:49.898" v="1414"/>
        <pc:sldMkLst>
          <pc:docMk/>
          <pc:sldMk cId="1336168446" sldId="278"/>
        </pc:sldMkLst>
      </pc:sldChg>
      <pc:sldChg chg="addSp delSp modSp mod">
        <pc:chgData name="Jemma Coulson" userId="fcb21ed6-b519-41dc-b424-5618ec5bb479" providerId="ADAL" clId="{14A67BA8-CB9F-4478-9C27-BCC2C8BF919C}" dt="2025-07-22T08:55:54.168" v="1416"/>
        <pc:sldMkLst>
          <pc:docMk/>
          <pc:sldMk cId="1045877292" sldId="280"/>
        </pc:sldMkLst>
      </pc:sldChg>
      <pc:sldChg chg="addSp delSp modSp mod delAnim modAnim">
        <pc:chgData name="Jemma Coulson" userId="fcb21ed6-b519-41dc-b424-5618ec5bb479" providerId="ADAL" clId="{14A67BA8-CB9F-4478-9C27-BCC2C8BF919C}" dt="2025-07-22T09:36:09.832" v="1780" actId="478"/>
        <pc:sldMkLst>
          <pc:docMk/>
          <pc:sldMk cId="3600542237" sldId="281"/>
        </pc:sldMkLst>
      </pc:sldChg>
      <pc:sldChg chg="addSp delSp modSp add mod delAnim modAnim">
        <pc:chgData name="Jemma Coulson" userId="fcb21ed6-b519-41dc-b424-5618ec5bb479" providerId="ADAL" clId="{14A67BA8-CB9F-4478-9C27-BCC2C8BF919C}" dt="2025-07-22T10:38:13.507" v="1791"/>
        <pc:sldMkLst>
          <pc:docMk/>
          <pc:sldMk cId="1577499858" sldId="282"/>
        </pc:sldMkLst>
      </pc:sldChg>
      <pc:sldChg chg="addSp delSp modSp add mod modAnim">
        <pc:chgData name="Jemma Coulson" userId="fcb21ed6-b519-41dc-b424-5618ec5bb479" providerId="ADAL" clId="{14A67BA8-CB9F-4478-9C27-BCC2C8BF919C}" dt="2025-07-22T08:55:15.292" v="1402"/>
        <pc:sldMkLst>
          <pc:docMk/>
          <pc:sldMk cId="3051597655" sldId="283"/>
        </pc:sldMkLst>
      </pc:sldChg>
      <pc:sldChg chg="addSp delSp modSp add mod ord modAnim">
        <pc:chgData name="Jemma Coulson" userId="fcb21ed6-b519-41dc-b424-5618ec5bb479" providerId="ADAL" clId="{14A67BA8-CB9F-4478-9C27-BCC2C8BF919C}" dt="2025-07-22T10:38:35.219" v="1801" actId="20577"/>
        <pc:sldMkLst>
          <pc:docMk/>
          <pc:sldMk cId="1574592117" sldId="284"/>
        </pc:sldMkLst>
      </pc:sldChg>
      <pc:sldChg chg="addSp delSp modSp add mod modAnim">
        <pc:chgData name="Jemma Coulson" userId="fcb21ed6-b519-41dc-b424-5618ec5bb479" providerId="ADAL" clId="{14A67BA8-CB9F-4478-9C27-BCC2C8BF919C}" dt="2025-07-22T10:44:01.216" v="1832"/>
        <pc:sldMkLst>
          <pc:docMk/>
          <pc:sldMk cId="3764503331" sldId="285"/>
        </pc:sldMkLst>
      </pc:sldChg>
      <pc:sldChg chg="addSp delSp modSp add mod modAnim">
        <pc:chgData name="Jemma Coulson" userId="fcb21ed6-b519-41dc-b424-5618ec5bb479" providerId="ADAL" clId="{14A67BA8-CB9F-4478-9C27-BCC2C8BF919C}" dt="2025-07-22T10:40:22.385" v="1817"/>
        <pc:sldMkLst>
          <pc:docMk/>
          <pc:sldMk cId="3732174393" sldId="286"/>
        </pc:sldMkLst>
      </pc:sldChg>
      <pc:sldChg chg="addSp delSp modSp add mod ord modAnim">
        <pc:chgData name="Jemma Coulson" userId="fcb21ed6-b519-41dc-b424-5618ec5bb479" providerId="ADAL" clId="{14A67BA8-CB9F-4478-9C27-BCC2C8BF919C}" dt="2025-07-22T10:44:17.779" v="1841" actId="20577"/>
        <pc:sldMkLst>
          <pc:docMk/>
          <pc:sldMk cId="4071913539" sldId="287"/>
        </pc:sldMkLst>
      </pc:sldChg>
      <pc:sldChg chg="addSp delSp modSp add mod modAnim">
        <pc:chgData name="Jemma Coulson" userId="fcb21ed6-b519-41dc-b424-5618ec5bb479" providerId="ADAL" clId="{14A67BA8-CB9F-4478-9C27-BCC2C8BF919C}" dt="2025-07-22T10:44:34.294" v="1843"/>
        <pc:sldMkLst>
          <pc:docMk/>
          <pc:sldMk cId="3251489828" sldId="288"/>
        </pc:sldMkLst>
      </pc:sldChg>
      <pc:sldChg chg="addSp delSp modSp add mod ord modAnim">
        <pc:chgData name="Jemma Coulson" userId="fcb21ed6-b519-41dc-b424-5618ec5bb479" providerId="ADAL" clId="{14A67BA8-CB9F-4478-9C27-BCC2C8BF919C}" dt="2025-07-22T10:43:53.156" v="1831"/>
        <pc:sldMkLst>
          <pc:docMk/>
          <pc:sldMk cId="3702476984" sldId="289"/>
        </pc:sldMkLst>
      </pc:sldChg>
      <pc:sldChg chg="addSp delSp modSp add mod">
        <pc:chgData name="Jemma Coulson" userId="fcb21ed6-b519-41dc-b424-5618ec5bb479" providerId="ADAL" clId="{14A67BA8-CB9F-4478-9C27-BCC2C8BF919C}" dt="2025-07-22T09:01:54.326" v="1779" actId="1036"/>
        <pc:sldMkLst>
          <pc:docMk/>
          <pc:sldMk cId="1707066921" sldId="290"/>
        </pc:sldMkLst>
      </pc:sldChg>
    </pc:docChg>
  </pc:docChgLst>
  <pc:docChgLst>
    <pc:chgData name="Jemma Coulson" userId="fcb21ed6-b519-41dc-b424-5618ec5bb479" providerId="ADAL" clId="{750D4107-BCFA-435C-89F7-CD3A2F5636CC}"/>
    <pc:docChg chg="undo custSel modSld">
      <pc:chgData name="Jemma Coulson" userId="fcb21ed6-b519-41dc-b424-5618ec5bb479" providerId="ADAL" clId="{750D4107-BCFA-435C-89F7-CD3A2F5636CC}" dt="2026-01-21T11:31:44.888" v="10" actId="1076"/>
      <pc:docMkLst>
        <pc:docMk/>
      </pc:docMkLst>
      <pc:sldChg chg="addSp delSp modSp mod delAnim modAnim">
        <pc:chgData name="Jemma Coulson" userId="fcb21ed6-b519-41dc-b424-5618ec5bb479" providerId="ADAL" clId="{750D4107-BCFA-435C-89F7-CD3A2F5636CC}" dt="2026-01-21T11:31:44.888" v="10" actId="1076"/>
        <pc:sldMkLst>
          <pc:docMk/>
          <pc:sldMk cId="334666091" sldId="269"/>
        </pc:sldMkLst>
        <pc:spChg chg="mod">
          <ac:chgData name="Jemma Coulson" userId="fcb21ed6-b519-41dc-b424-5618ec5bb479" providerId="ADAL" clId="{750D4107-BCFA-435C-89F7-CD3A2F5636CC}" dt="2026-01-21T11:31:00.202" v="5" actId="5793"/>
          <ac:spMkLst>
            <pc:docMk/>
            <pc:sldMk cId="334666091" sldId="269"/>
            <ac:spMk id="9" creationId="{554DE506-7727-DB93-5541-F4A42FCAEB10}"/>
          </ac:spMkLst>
        </pc:spChg>
        <pc:picChg chg="add mod">
          <ac:chgData name="Jemma Coulson" userId="fcb21ed6-b519-41dc-b424-5618ec5bb479" providerId="ADAL" clId="{750D4107-BCFA-435C-89F7-CD3A2F5636CC}" dt="2026-01-21T11:31:44.888" v="10" actId="1076"/>
          <ac:picMkLst>
            <pc:docMk/>
            <pc:sldMk cId="334666091" sldId="269"/>
            <ac:picMk id="2" creationId="{1613A567-7AFF-8A73-9912-09BF2C07AFEF}"/>
          </ac:picMkLst>
        </pc:picChg>
        <pc:picChg chg="del">
          <ac:chgData name="Jemma Coulson" userId="fcb21ed6-b519-41dc-b424-5618ec5bb479" providerId="ADAL" clId="{750D4107-BCFA-435C-89F7-CD3A2F5636CC}" dt="2026-01-21T11:30:38.628" v="0" actId="478"/>
          <ac:picMkLst>
            <pc:docMk/>
            <pc:sldMk cId="334666091" sldId="269"/>
            <ac:picMk id="12" creationId="{91BFDD70-E94B-7CEA-78FB-AD687ABC63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4A30D-B803-430A-A55C-BD7D455251F1}" type="datetimeFigureOut">
              <a:rPr lang="en-GB" smtClean="0"/>
              <a:t>21/01/2026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208CB-D341-4E53-AE10-E6A76E021968}" type="slidenum">
              <a:rPr lang="en-GB" smtClean="0"/>
              <a:t>‹#›</a:t>
            </a:fld>
            <a:endParaRPr lang="en-GB"/>
          </a:p>
        </p:txBody>
      </p:sp>
    </p:spTree>
    <p:extLst>
      <p:ext uri="{BB962C8B-B14F-4D97-AF65-F5344CB8AC3E}">
        <p14:creationId xmlns:p14="http://schemas.microsoft.com/office/powerpoint/2010/main" val="198176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1208CB-D341-4E53-AE10-E6A76E021968}" type="slidenum">
              <a:rPr lang="en-GB" smtClean="0"/>
              <a:t>19</a:t>
            </a:fld>
            <a:endParaRPr lang="en-GB"/>
          </a:p>
        </p:txBody>
      </p:sp>
    </p:spTree>
    <p:extLst>
      <p:ext uri="{BB962C8B-B14F-4D97-AF65-F5344CB8AC3E}">
        <p14:creationId xmlns:p14="http://schemas.microsoft.com/office/powerpoint/2010/main" val="382093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AB94-64AB-29F9-4F75-D4339A1B1E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6F6554B-B486-4981-0995-74D7C343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6F85439-B856-DD35-D3FF-E82FB39CC90E}"/>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5" name="Footer Placeholder 4">
            <a:extLst>
              <a:ext uri="{FF2B5EF4-FFF2-40B4-BE49-F238E27FC236}">
                <a16:creationId xmlns:a16="http://schemas.microsoft.com/office/drawing/2014/main" id="{22A37A3E-EB2F-462B-49D5-323945F49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8C9E-88D1-54D8-4DAD-78AC5F8EFD32}"/>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66936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1E40-973D-51E9-09CC-BFEFF31AC7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FC07A3-B1EF-3EF7-661C-4CD4191150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A93551-0D5E-07B4-4338-79A82F707F18}"/>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5" name="Footer Placeholder 4">
            <a:extLst>
              <a:ext uri="{FF2B5EF4-FFF2-40B4-BE49-F238E27FC236}">
                <a16:creationId xmlns:a16="http://schemas.microsoft.com/office/drawing/2014/main" id="{3951D92F-9B7E-7ACC-706C-1504C8CFA6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72669-47CA-8EB8-0ECB-7F688CF72EAF}"/>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2101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D75BF-206B-F055-EE14-C5031778D6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770713-225A-CACC-35CD-D168761F4C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0194B-3420-C1D1-E04A-F4AA0792908D}"/>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5" name="Footer Placeholder 4">
            <a:extLst>
              <a:ext uri="{FF2B5EF4-FFF2-40B4-BE49-F238E27FC236}">
                <a16:creationId xmlns:a16="http://schemas.microsoft.com/office/drawing/2014/main" id="{63269AF3-0674-A189-4F67-B1B0B424C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6EA9C-AF92-A832-12C0-390892E240AB}"/>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537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06E1-27B9-8E94-8832-C43202F017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BA822FA-875B-4575-E880-E0D7839F60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0DD591-2ED0-7B97-5F12-5D5045F6FF2F}"/>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5" name="Footer Placeholder 4">
            <a:extLst>
              <a:ext uri="{FF2B5EF4-FFF2-40B4-BE49-F238E27FC236}">
                <a16:creationId xmlns:a16="http://schemas.microsoft.com/office/drawing/2014/main" id="{3AE6D42D-6AA9-DE3E-289E-6303E65FC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97D52-5764-4601-A4A8-80EEA4A8076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36879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5C6F-FFE6-941D-1E53-F1F552F292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283E05-3E57-B4AA-E566-A8836090CA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AACA80-B5DE-D67D-1CC0-A4DD4F50AC15}"/>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5" name="Footer Placeholder 4">
            <a:extLst>
              <a:ext uri="{FF2B5EF4-FFF2-40B4-BE49-F238E27FC236}">
                <a16:creationId xmlns:a16="http://schemas.microsoft.com/office/drawing/2014/main" id="{F7D71A5F-11A1-AAD6-0BC4-54BA59BA3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783AB-A890-E96B-5C3F-93E20A455AD8}"/>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91788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A0B1-7FBA-7069-1406-F6B8F15C25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C7BDEF-6EFD-4930-DA8C-D65A119327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4F8F39-47C8-590B-02A9-84AA3D3D90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3F8C468-C109-AFD0-8BF9-00B3130EC95A}"/>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6" name="Footer Placeholder 5">
            <a:extLst>
              <a:ext uri="{FF2B5EF4-FFF2-40B4-BE49-F238E27FC236}">
                <a16:creationId xmlns:a16="http://schemas.microsoft.com/office/drawing/2014/main" id="{497C842B-9AFE-5B15-4495-D2C42411D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5A8B3-4F95-7017-F0B9-0EDDAE8E013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0746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D0BA-C2F6-01FA-36AE-233BE20E4A6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DE2935-002C-36A9-F59C-1B65B213B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D4260A-A151-0224-AEC5-99823A1BC9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41E504-96AC-8BDE-3AA4-B69AC319A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471856-844E-2423-123A-945BFF88F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A016CC-9AD8-F7FC-FC06-2791CF6325FD}"/>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8" name="Footer Placeholder 7">
            <a:extLst>
              <a:ext uri="{FF2B5EF4-FFF2-40B4-BE49-F238E27FC236}">
                <a16:creationId xmlns:a16="http://schemas.microsoft.com/office/drawing/2014/main" id="{019B995E-BFB1-385C-474A-1F1787BE89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99B27B-CF81-10F5-65CF-322CD8B6AB1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20243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9A6A-FCAE-0DFE-5367-4950B79618C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6BBE58C-CEBD-782F-4FEB-780498BC03DF}"/>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4" name="Footer Placeholder 3">
            <a:extLst>
              <a:ext uri="{FF2B5EF4-FFF2-40B4-BE49-F238E27FC236}">
                <a16:creationId xmlns:a16="http://schemas.microsoft.com/office/drawing/2014/main" id="{C88F46EF-3486-3F7C-0192-3F9D91C0F5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B80769-8736-1899-6B85-6F7302026F37}"/>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9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0F0BB-6D63-B701-4C5A-4F18F7EF3B71}"/>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3" name="Footer Placeholder 2">
            <a:extLst>
              <a:ext uri="{FF2B5EF4-FFF2-40B4-BE49-F238E27FC236}">
                <a16:creationId xmlns:a16="http://schemas.microsoft.com/office/drawing/2014/main" id="{37BF267E-52DD-F770-141F-589B918EC4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D2ADC-C4D0-FE48-2669-08A3D4416124}"/>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54008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8CD3-9671-7823-AB65-66F2C0C789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10A0CA-F663-6DE1-17FA-B4CB098EB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0CCBFCD-867C-4648-46E5-EE3B139FA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807C5E-F591-1707-5D30-23EC1B7BD7A0}"/>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6" name="Footer Placeholder 5">
            <a:extLst>
              <a:ext uri="{FF2B5EF4-FFF2-40B4-BE49-F238E27FC236}">
                <a16:creationId xmlns:a16="http://schemas.microsoft.com/office/drawing/2014/main" id="{39A65D1A-55A5-CD33-56E1-E78717890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FBB00-ADAA-B300-469B-11CD4E41624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98329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5F47-C5DC-F253-2916-CB6D5C773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EEE8C5-BCC8-4080-521C-08CBC766D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A9692-212C-F92B-BB4B-C2652FDB8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DB297A-C327-DA34-B156-CD257A3579B8}"/>
              </a:ext>
            </a:extLst>
          </p:cNvPr>
          <p:cNvSpPr>
            <a:spLocks noGrp="1"/>
          </p:cNvSpPr>
          <p:nvPr>
            <p:ph type="dt" sz="half" idx="10"/>
          </p:nvPr>
        </p:nvSpPr>
        <p:spPr/>
        <p:txBody>
          <a:bodyPr/>
          <a:lstStyle/>
          <a:p>
            <a:fld id="{343B6C76-D751-4A72-9449-46894A9DB0DE}" type="datetimeFigureOut">
              <a:rPr lang="en-GB" smtClean="0"/>
              <a:t>21/01/2026</a:t>
            </a:fld>
            <a:endParaRPr lang="en-GB"/>
          </a:p>
        </p:txBody>
      </p:sp>
      <p:sp>
        <p:nvSpPr>
          <p:cNvPr id="6" name="Footer Placeholder 5">
            <a:extLst>
              <a:ext uri="{FF2B5EF4-FFF2-40B4-BE49-F238E27FC236}">
                <a16:creationId xmlns:a16="http://schemas.microsoft.com/office/drawing/2014/main" id="{453E9585-340E-CF1B-1606-9C8E737E41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DA885-D9E7-717B-A1ED-AF88BFE49D40}"/>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02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F52F0-D444-156C-48B3-BA139B647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B15919E-1861-F2A8-7CE0-823565317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7B51FE-6F32-497C-9676-7D71BE0FD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3B6C76-D751-4A72-9449-46894A9DB0DE}" type="datetimeFigureOut">
              <a:rPr lang="en-GB" smtClean="0"/>
              <a:t>21/01/2026</a:t>
            </a:fld>
            <a:endParaRPr lang="en-GB"/>
          </a:p>
        </p:txBody>
      </p:sp>
      <p:sp>
        <p:nvSpPr>
          <p:cNvPr id="5" name="Footer Placeholder 4">
            <a:extLst>
              <a:ext uri="{FF2B5EF4-FFF2-40B4-BE49-F238E27FC236}">
                <a16:creationId xmlns:a16="http://schemas.microsoft.com/office/drawing/2014/main" id="{1DCBDAB2-B048-3B9D-32B7-8FD34DFB8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BFCB55-77F8-F2D3-E6DB-02772FA7C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C60FB0-24D6-41D1-B457-891CB68AF7A4}" type="slidenum">
              <a:rPr lang="en-GB" smtClean="0"/>
              <a:t>‹#›</a:t>
            </a:fld>
            <a:endParaRPr lang="en-GB"/>
          </a:p>
        </p:txBody>
      </p:sp>
    </p:spTree>
    <p:extLst>
      <p:ext uri="{BB962C8B-B14F-4D97-AF65-F5344CB8AC3E}">
        <p14:creationId xmlns:p14="http://schemas.microsoft.com/office/powerpoint/2010/main" val="102042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WAoLJ8GbA4Y?feature=oembed"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https://mybiblefirst.co.uk/store/product/64"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ucg.org/learn/bible-study-aids/what-does-bible-teach-about-grace/what-does-bible-teach-about-grace/pauls"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lightofchristjourney.com/2023/08/14/an-angry-paul/"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0g2bsY151sk?feature=oembed" TargetMode="External"/><Relationship Id="rId6" Type="http://schemas.openxmlformats.org/officeDocument/2006/relationships/image" Target="../media/image25.jpeg"/><Relationship Id="rId5" Type="http://schemas.openxmlformats.org/officeDocument/2006/relationships/image" Target="../media/image2.jpeg"/><Relationship Id="rId4" Type="http://schemas.openxmlformats.org/officeDocument/2006/relationships/hyperlink" Target="https://www.youtube.com/watch?v=0g2bsY151sk&amp;list=RD0g2bsY151sk&amp;start_radio=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0JahFRDrSCs?feature=oembed" TargetMode="External"/><Relationship Id="rId6" Type="http://schemas.openxmlformats.org/officeDocument/2006/relationships/image" Target="../media/image26.jpeg"/><Relationship Id="rId5" Type="http://schemas.openxmlformats.org/officeDocument/2006/relationships/image" Target="../media/image2.jpeg"/><Relationship Id="rId4" Type="http://schemas.openxmlformats.org/officeDocument/2006/relationships/hyperlink" Target="https://www.youtube.com/watch?v=0JahFRDrSCs&amp;list=RD0JahFRDrSCs&amp;start_radio=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video" Target="https://www.youtube.com/embed/iR92vYk71ds?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20QKYFksIRI?feature=oembed" TargetMode="External"/><Relationship Id="rId5" Type="http://schemas.openxmlformats.org/officeDocument/2006/relationships/image" Target="../media/image2.jpeg"/><Relationship Id="rId4" Type="http://schemas.openxmlformats.org/officeDocument/2006/relationships/hyperlink" Target="https://www.youtube.com/watch?v=20QKYFksIRI&amp;list=RD20QKYFksIRI&amp;start_radio=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https://mybiblefirst.co.uk/store/product/64" TargetMode="Externa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4172CF-49F6-45F5-73D8-F84298C4248A}"/>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BBC8178A-A7DF-8FCA-4606-AB56284E22B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72C301-7E78-18F3-6E34-FFF8EA44468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3304798-63C2-384C-3F53-64952F3C9B11}"/>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7DBDA7F-7188-9877-210D-E0EA17E4936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red blue yellow and white dice&#10;&#10;AI-generated content may be incorrect.">
            <a:extLst>
              <a:ext uri="{FF2B5EF4-FFF2-40B4-BE49-F238E27FC236}">
                <a16:creationId xmlns:a16="http://schemas.microsoft.com/office/drawing/2014/main" id="{868DB6D5-854E-C765-C026-43CD29459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286" y="1486471"/>
            <a:ext cx="6771428" cy="2438095"/>
          </a:xfrm>
          <a:prstGeom prst="rect">
            <a:avLst/>
          </a:prstGeom>
        </p:spPr>
      </p:pic>
      <p:sp>
        <p:nvSpPr>
          <p:cNvPr id="7" name="TextBox 6">
            <a:extLst>
              <a:ext uri="{FF2B5EF4-FFF2-40B4-BE49-F238E27FC236}">
                <a16:creationId xmlns:a16="http://schemas.microsoft.com/office/drawing/2014/main" id="{E8971833-79F8-0CAB-A82C-5FE01B31BA04}"/>
              </a:ext>
            </a:extLst>
          </p:cNvPr>
          <p:cNvSpPr txBox="1"/>
          <p:nvPr/>
        </p:nvSpPr>
        <p:spPr>
          <a:xfrm>
            <a:off x="457201" y="353963"/>
            <a:ext cx="11213689" cy="1857303"/>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sp>
        <p:nvSpPr>
          <p:cNvPr id="11" name="TextBox 10">
            <a:extLst>
              <a:ext uri="{FF2B5EF4-FFF2-40B4-BE49-F238E27FC236}">
                <a16:creationId xmlns:a16="http://schemas.microsoft.com/office/drawing/2014/main" id="{E2454A0C-2B27-C95D-638E-53E1CDEAA0D6}"/>
              </a:ext>
            </a:extLst>
          </p:cNvPr>
          <p:cNvSpPr txBox="1"/>
          <p:nvPr/>
        </p:nvSpPr>
        <p:spPr>
          <a:xfrm>
            <a:off x="2152846" y="3759197"/>
            <a:ext cx="7886308" cy="2949718"/>
          </a:xfrm>
          <a:prstGeom prst="rect">
            <a:avLst/>
          </a:prstGeom>
          <a:noFill/>
        </p:spPr>
        <p:txBody>
          <a:bodyPr wrap="square">
            <a:spAutoFit/>
          </a:bodyPr>
          <a:lstStyle/>
          <a:p>
            <a:pPr marL="0" marR="0" indent="0" algn="ctr">
              <a:lnSpc>
                <a:spcPct val="119000"/>
              </a:lnSpc>
              <a:spcAft>
                <a:spcPts val="600"/>
              </a:spcAft>
              <a:buNone/>
            </a:pPr>
            <a:r>
              <a:rPr lang="en-GB" sz="3600" b="1" kern="1400" dirty="0">
                <a:ln>
                  <a:noFill/>
                </a:ln>
                <a:solidFill>
                  <a:srgbClr val="2D4E6B"/>
                </a:solidFill>
                <a:effectLst/>
                <a:latin typeface="Grandview" panose="020B0502040204020203" pitchFamily="34" charset="0"/>
              </a:rPr>
              <a:t>“Therefore encourage each other,</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C00000"/>
                </a:solidFill>
                <a:effectLst/>
                <a:latin typeface="Grandview" panose="020B0502040204020203" pitchFamily="34" charset="0"/>
              </a:rPr>
              <a:t>Build each other up,</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FFC000"/>
                </a:solidFill>
                <a:effectLst/>
                <a:latin typeface="Grandview" panose="020B0502040204020203" pitchFamily="34" charset="0"/>
              </a:rPr>
              <a:t>Just as you are doing”</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2000" u="sng" kern="1400" dirty="0">
                <a:ln>
                  <a:noFill/>
                </a:ln>
                <a:solidFill>
                  <a:srgbClr val="5B9BD5"/>
                </a:solidFill>
                <a:effectLst/>
                <a:latin typeface="Grandview" panose="020B0502040204020203" pitchFamily="34" charset="0"/>
              </a:rPr>
              <a:t>1 Thessalonians 5:11</a:t>
            </a:r>
            <a:endParaRPr lang="en-GB" sz="12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1200" kern="1400" dirty="0">
                <a:ln>
                  <a:noFill/>
                </a:ln>
                <a:solidFill>
                  <a:srgbClr val="000000"/>
                </a:solidFill>
                <a:effectLst/>
                <a:latin typeface="Calibri" panose="020F0502020204030204" pitchFamily="34" charset="0"/>
              </a:rPr>
              <a:t> </a:t>
            </a:r>
          </a:p>
        </p:txBody>
      </p:sp>
      <p:pic>
        <p:nvPicPr>
          <p:cNvPr id="2050" name="Picture 2" descr="Diocesan Board of Education - Diocese of Ely">
            <a:extLst>
              <a:ext uri="{FF2B5EF4-FFF2-40B4-BE49-F238E27FC236}">
                <a16:creationId xmlns:a16="http://schemas.microsoft.com/office/drawing/2014/main" id="{B2B86669-CB2A-0D06-F38D-FE4931851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Vienna Philharmonic &amp; Gustavo Dudamel – Barber: Adagio for Strings, Op.11 (SNC 2019)">
            <a:hlinkClick r:id="" action="ppaction://media"/>
            <a:extLst>
              <a:ext uri="{FF2B5EF4-FFF2-40B4-BE49-F238E27FC236}">
                <a16:creationId xmlns:a16="http://schemas.microsoft.com/office/drawing/2014/main" id="{35A11F0C-C65E-7DA8-F6A4-B16D25955ACD}"/>
              </a:ext>
            </a:extLst>
          </p:cNvPr>
          <p:cNvPicPr>
            <a:picLocks noRot="1" noChangeAspect="1"/>
          </p:cNvPicPr>
          <p:nvPr>
            <a:videoFile r:link="rId1"/>
          </p:nvPr>
        </p:nvPicPr>
        <p:blipFill>
          <a:blip r:embed="rId5"/>
          <a:stretch>
            <a:fillRect/>
          </a:stretch>
        </p:blipFill>
        <p:spPr>
          <a:xfrm>
            <a:off x="457201" y="5445432"/>
            <a:ext cx="1709655" cy="965200"/>
          </a:xfrm>
          <a:prstGeom prst="rect">
            <a:avLst/>
          </a:prstGeom>
        </p:spPr>
      </p:pic>
    </p:spTree>
    <p:extLst>
      <p:ext uri="{BB962C8B-B14F-4D97-AF65-F5344CB8AC3E}">
        <p14:creationId xmlns:p14="http://schemas.microsoft.com/office/powerpoint/2010/main" val="7309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4B87-88F4-2CB5-E35F-684C5E96BFA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FC36E041-C4FC-B62F-DCB1-8E072EA22FC1}"/>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E47AE8C4-A726-817D-A0E3-3A50F3A9A2C8}"/>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D9D3ECE-5A53-984B-2B6E-2DFBE25830F9}"/>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85F030B-E585-9EB8-2506-9349F454E046}"/>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6EC24BC-871C-F68E-16D3-1D7D7334037E}"/>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 Journeys of Paul Map 2 Poster">
            <a:extLst>
              <a:ext uri="{FF2B5EF4-FFF2-40B4-BE49-F238E27FC236}">
                <a16:creationId xmlns:a16="http://schemas.microsoft.com/office/drawing/2014/main" id="{FE72557F-72F1-8A3B-0FFF-AC3AE2C32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811" y="1155560"/>
            <a:ext cx="8364984" cy="52286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6642909-0D18-4061-C90C-719770D6C6C3}"/>
              </a:ext>
            </a:extLst>
          </p:cNvPr>
          <p:cNvSpPr txBox="1"/>
          <p:nvPr/>
        </p:nvSpPr>
        <p:spPr>
          <a:xfrm>
            <a:off x="457201" y="47535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cxnSp>
        <p:nvCxnSpPr>
          <p:cNvPr id="5" name="Straight Arrow Connector 4">
            <a:extLst>
              <a:ext uri="{FF2B5EF4-FFF2-40B4-BE49-F238E27FC236}">
                <a16:creationId xmlns:a16="http://schemas.microsoft.com/office/drawing/2014/main" id="{847347AF-1ADE-27A3-E652-B93154912C7D}"/>
              </a:ext>
            </a:extLst>
          </p:cNvPr>
          <p:cNvCxnSpPr/>
          <p:nvPr/>
        </p:nvCxnSpPr>
        <p:spPr>
          <a:xfrm flipV="1">
            <a:off x="2180492" y="2401556"/>
            <a:ext cx="4712677" cy="85411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5F30199-6EC2-0B44-EF55-705AA2191300}"/>
              </a:ext>
            </a:extLst>
          </p:cNvPr>
          <p:cNvSpPr txBox="1"/>
          <p:nvPr/>
        </p:nvSpPr>
        <p:spPr>
          <a:xfrm>
            <a:off x="643095" y="3356149"/>
            <a:ext cx="2733151" cy="523220"/>
          </a:xfrm>
          <a:prstGeom prst="rect">
            <a:avLst/>
          </a:prstGeom>
          <a:noFill/>
        </p:spPr>
        <p:txBody>
          <a:bodyPr wrap="square" rtlCol="0">
            <a:spAutoFit/>
          </a:bodyPr>
          <a:lstStyle/>
          <a:p>
            <a:pPr algn="ctr"/>
            <a:r>
              <a:rPr lang="en-GB" sz="2800" dirty="0">
                <a:solidFill>
                  <a:srgbClr val="C00000"/>
                </a:solidFill>
                <a:latin typeface="Dreaming Outloud Pro" panose="03050502040302030504" pitchFamily="66" charset="0"/>
                <a:cs typeface="Dreaming Outloud Pro" panose="03050502040302030504" pitchFamily="66" charset="0"/>
              </a:rPr>
              <a:t>Thessalonica</a:t>
            </a:r>
          </a:p>
        </p:txBody>
      </p:sp>
      <p:pic>
        <p:nvPicPr>
          <p:cNvPr id="2" name="Picture 2" descr="Diocesan Board of Education - Diocese of Ely">
            <a:extLst>
              <a:ext uri="{FF2B5EF4-FFF2-40B4-BE49-F238E27FC236}">
                <a16:creationId xmlns:a16="http://schemas.microsoft.com/office/drawing/2014/main" id="{60622DC3-CD4C-38FE-52B0-5C8510B5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17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7B53-5014-6151-9506-A23A1D69A035}"/>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8C24C328-F2A1-A4D4-6879-9A7547B649FC}"/>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D07B8E12-4F6E-25E7-A8B5-8B0506CFBB74}"/>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218A6E7-CECF-2EFB-9C29-C90053B084B2}"/>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BC826EF-28F8-89C7-526D-DDC89DEB960D}"/>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2B92A83-3FC2-E535-0AA0-238AB80C8965}"/>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28B8716E-C4B8-FBD9-FDF9-061117009951}"/>
              </a:ext>
            </a:extLst>
          </p:cNvPr>
          <p:cNvSpPr txBox="1"/>
          <p:nvPr/>
        </p:nvSpPr>
        <p:spPr>
          <a:xfrm>
            <a:off x="627040" y="1103598"/>
            <a:ext cx="5076323" cy="6106800"/>
          </a:xfrm>
          <a:prstGeom prst="rect">
            <a:avLst/>
          </a:prstGeom>
          <a:noFill/>
        </p:spPr>
        <p:txBody>
          <a:bodyPr wrap="square">
            <a:spAutoFit/>
          </a:bodyPr>
          <a:lstStyle/>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Thessalonica was the perfect place to preach because he could reach a large and diverse population, including both Jews and Gentiles (non-Jews). </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Thessalonica was a city where he could find fellow Jews in the synagogue, providing an existing platform for him to share the Gospel- those waiting for the Messiah aka Jesus.</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Thessalonica had a synagogue, allowing Paul to share his message about Jesus with fellow Jews.</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Paul's goal was to find people who were searching for God and to share the Gospel with them. </a:t>
            </a:r>
          </a:p>
          <a:p>
            <a:pPr>
              <a:lnSpc>
                <a:spcPct val="115000"/>
              </a:lnSpc>
              <a:spcAft>
                <a:spcPts val="800"/>
              </a:spcAft>
            </a:pPr>
            <a:r>
              <a:rPr lang="en-GB" kern="100" dirty="0">
                <a:solidFill>
                  <a:srgbClr val="002060"/>
                </a:solidFill>
                <a:latin typeface="Sassoon Infant Std"/>
                <a:ea typeface="Aptos" panose="020B0004020202020204" pitchFamily="34" charset="0"/>
                <a:cs typeface="Times New Roman" panose="02020603050405020304" pitchFamily="18" charset="0"/>
              </a:rPr>
              <a:t>He was eventually forced to leave the city, but many people converted and remained strong in their faith to God and belief in Jesus.</a:t>
            </a:r>
            <a:endParaRPr lang="en-GB" sz="1800" kern="100" dirty="0">
              <a:solidFill>
                <a:srgbClr val="002060"/>
              </a:solidFill>
              <a:effectLst/>
              <a:latin typeface="Sassoon Infant Std"/>
              <a:ea typeface="Aptos" panose="020B0004020202020204" pitchFamily="34" charset="0"/>
              <a:cs typeface="Times New Roman" panose="02020603050405020304" pitchFamily="18" charset="0"/>
            </a:endParaRPr>
          </a:p>
          <a:p>
            <a:pPr>
              <a:lnSpc>
                <a:spcPct val="115000"/>
              </a:lnSpc>
              <a:spcAft>
                <a:spcPts val="800"/>
              </a:spcAft>
            </a:pPr>
            <a:endParaRPr lang="en-GB" kern="100" dirty="0">
              <a:solidFill>
                <a:srgbClr val="002060"/>
              </a:solidFill>
              <a:latin typeface="Sassoon Infant Std"/>
              <a:ea typeface="Aptos" panose="020B0004020202020204" pitchFamily="34" charset="0"/>
              <a:cs typeface="Times New Roman" panose="02020603050405020304" pitchFamily="18" charset="0"/>
            </a:endParaRP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19C9B2E-C5E7-A650-9C74-3EFD6FEFC96D}"/>
              </a:ext>
            </a:extLst>
          </p:cNvPr>
          <p:cNvGrpSpPr/>
          <p:nvPr/>
        </p:nvGrpSpPr>
        <p:grpSpPr>
          <a:xfrm>
            <a:off x="5599289" y="1155560"/>
            <a:ext cx="6051505" cy="5124659"/>
            <a:chOff x="5341537" y="1345599"/>
            <a:chExt cx="6309257" cy="4065296"/>
          </a:xfrm>
        </p:grpSpPr>
        <p:pic>
          <p:nvPicPr>
            <p:cNvPr id="1026" name="Picture 2" descr=" Journeys of Paul Map 1 - Poster">
              <a:extLst>
                <a:ext uri="{FF2B5EF4-FFF2-40B4-BE49-F238E27FC236}">
                  <a16:creationId xmlns:a16="http://schemas.microsoft.com/office/drawing/2014/main" id="{E5AFED83-FF52-BAF8-0F33-FC6F1034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399" y="1345599"/>
              <a:ext cx="3175523" cy="20548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Journeys of Paul Map 2 Poster">
              <a:extLst>
                <a:ext uri="{FF2B5EF4-FFF2-40B4-BE49-F238E27FC236}">
                  <a16:creationId xmlns:a16="http://schemas.microsoft.com/office/drawing/2014/main" id="{F32BBFC7-4BCA-E7BB-1FAB-769C7E608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271" y="1345599"/>
              <a:ext cx="3175523" cy="20548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Journeys of Paul Map 3 Poster">
              <a:extLst>
                <a:ext uri="{FF2B5EF4-FFF2-40B4-BE49-F238E27FC236}">
                  <a16:creationId xmlns:a16="http://schemas.microsoft.com/office/drawing/2014/main" id="{352C2601-0420-644E-9973-084C245E1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537" y="3343029"/>
              <a:ext cx="3195619" cy="20678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ourneys of Paul Map 4 Poster">
              <a:extLst>
                <a:ext uri="{FF2B5EF4-FFF2-40B4-BE49-F238E27FC236}">
                  <a16:creationId xmlns:a16="http://schemas.microsoft.com/office/drawing/2014/main" id="{6E4CCCE7-24DC-2788-E2E0-35413339C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338" y="3335442"/>
              <a:ext cx="3187247" cy="206244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665CD199-CFFA-C69B-7754-F95AB3268BFF}"/>
              </a:ext>
            </a:extLst>
          </p:cNvPr>
          <p:cNvSpPr txBox="1"/>
          <p:nvPr/>
        </p:nvSpPr>
        <p:spPr>
          <a:xfrm>
            <a:off x="457201" y="47535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sp>
        <p:nvSpPr>
          <p:cNvPr id="5" name="TextBox 4">
            <a:extLst>
              <a:ext uri="{FF2B5EF4-FFF2-40B4-BE49-F238E27FC236}">
                <a16:creationId xmlns:a16="http://schemas.microsoft.com/office/drawing/2014/main" id="{E4F7AD4F-D228-9A5A-57B2-E6FA16E71036}"/>
              </a:ext>
            </a:extLst>
          </p:cNvPr>
          <p:cNvSpPr txBox="1"/>
          <p:nvPr/>
        </p:nvSpPr>
        <p:spPr>
          <a:xfrm>
            <a:off x="4173963" y="6180457"/>
            <a:ext cx="8968152" cy="261610"/>
          </a:xfrm>
          <a:prstGeom prst="rect">
            <a:avLst/>
          </a:prstGeom>
          <a:noFill/>
        </p:spPr>
        <p:txBody>
          <a:bodyPr wrap="square">
            <a:spAutoFit/>
          </a:bodyPr>
          <a:lstStyle/>
          <a:p>
            <a:pPr algn="ctr"/>
            <a:r>
              <a:rPr lang="en-GB" sz="1050" dirty="0">
                <a:solidFill>
                  <a:srgbClr val="C00000"/>
                </a:solidFill>
                <a:hlinkClick r:id="rId6"/>
              </a:rPr>
              <a:t>https://mybiblefirst.co.uk/store/product/64</a:t>
            </a:r>
            <a:r>
              <a:rPr lang="en-GB" sz="1050" dirty="0">
                <a:solidFill>
                  <a:srgbClr val="C00000"/>
                </a:solidFill>
              </a:rPr>
              <a:t> </a:t>
            </a:r>
          </a:p>
        </p:txBody>
      </p:sp>
      <p:pic>
        <p:nvPicPr>
          <p:cNvPr id="4" name="Picture 2" descr="Diocesan Board of Education - Diocese of Ely">
            <a:extLst>
              <a:ext uri="{FF2B5EF4-FFF2-40B4-BE49-F238E27FC236}">
                <a16:creationId xmlns:a16="http://schemas.microsoft.com/office/drawing/2014/main" id="{11EF09EB-EB98-CB11-1BF2-D461F7CBDD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4)">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D422-014E-55CE-EB0B-5CDFF0668A0D}"/>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FEA84CEF-DD10-EB93-191D-3BF73EB34BF7}"/>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99D6700A-C4AA-8DF9-ACE0-34EC2F3A961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AF7499-D40E-DF39-7CDA-CA92DF63260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4FB8653-C31F-9344-F9D7-4ECF3AA7E49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D1CB32B-90CF-0078-BF53-085BF1105C8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3F2955EF-CC58-F732-8A70-F0EF1ACBB74E}"/>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C21F3909-3D3A-BF35-6A7E-8A9873A6DB5F}"/>
              </a:ext>
            </a:extLst>
          </p:cNvPr>
          <p:cNvSpPr txBox="1"/>
          <p:nvPr/>
        </p:nvSpPr>
        <p:spPr>
          <a:xfrm>
            <a:off x="629181" y="1291642"/>
            <a:ext cx="5898509" cy="4945969"/>
          </a:xfrm>
          <a:prstGeom prst="rect">
            <a:avLst/>
          </a:prstGeom>
          <a:noFill/>
        </p:spPr>
        <p:txBody>
          <a:bodyPr wrap="square">
            <a:spAutoFit/>
          </a:bodyPr>
          <a:lstStyle/>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As a missionary, Paul would move around spreading the word</a:t>
            </a:r>
            <a:r>
              <a:rPr lang="en-GB" kern="100" dirty="0">
                <a:solidFill>
                  <a:srgbClr val="002060"/>
                </a:solidFill>
                <a:latin typeface="Sassoon Infant Std"/>
                <a:ea typeface="Aptos" panose="020B0004020202020204" pitchFamily="34" charset="0"/>
                <a:cs typeface="Times New Roman" panose="02020603050405020304" pitchFamily="18" charset="0"/>
              </a:rPr>
              <a:t>, especially after being persecuted for preaching the good news.</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During his travels, he wrote letters to those converted remind them of God’s love, what it means to be a community and give them praise for loving one another once he had moved on. </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Sometimes the letter would educate followers in the way of Jesus. </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He would offer praise to them for standing strong in their beliefs and keeping their faith strong, even when being persecuted. </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The letters would instruct and encourage them to stay true to God.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descr="Paul's Greeting of “Grace and Peace” | United Church of God">
            <a:extLst>
              <a:ext uri="{FF2B5EF4-FFF2-40B4-BE49-F238E27FC236}">
                <a16:creationId xmlns:a16="http://schemas.microsoft.com/office/drawing/2014/main" id="{17AE30FA-007A-B810-EFD6-1308B99AE6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2" t="371" r="12970" b="-371"/>
          <a:stretch/>
        </p:blipFill>
        <p:spPr bwMode="auto">
          <a:xfrm>
            <a:off x="6586510" y="1049733"/>
            <a:ext cx="4893549" cy="5152167"/>
          </a:xfrm>
          <a:prstGeom prst="cloud">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AC7FD8-D065-FC2D-7736-3EF1285FCD0B}"/>
              </a:ext>
            </a:extLst>
          </p:cNvPr>
          <p:cNvSpPr txBox="1"/>
          <p:nvPr/>
        </p:nvSpPr>
        <p:spPr>
          <a:xfrm>
            <a:off x="4295335" y="6191832"/>
            <a:ext cx="8968152" cy="215444"/>
          </a:xfrm>
          <a:prstGeom prst="rect">
            <a:avLst/>
          </a:prstGeom>
          <a:noFill/>
        </p:spPr>
        <p:txBody>
          <a:bodyPr wrap="square">
            <a:spAutoFit/>
          </a:bodyPr>
          <a:lstStyle/>
          <a:p>
            <a:pPr algn="ctr"/>
            <a:r>
              <a:rPr lang="en-GB" sz="800" dirty="0">
                <a:solidFill>
                  <a:srgbClr val="C00000"/>
                </a:solidFill>
                <a:hlinkClick r:id="rId3"/>
              </a:rPr>
              <a:t>https://www.ucg.org/learn/bible-study-aids/what-does-bible-teach-about-grace/what-does-bible-teach-about-grace/pauls</a:t>
            </a:r>
            <a:r>
              <a:rPr lang="en-GB" sz="800" dirty="0">
                <a:solidFill>
                  <a:srgbClr val="C00000"/>
                </a:solidFill>
              </a:rPr>
              <a:t> </a:t>
            </a:r>
          </a:p>
        </p:txBody>
      </p:sp>
      <p:pic>
        <p:nvPicPr>
          <p:cNvPr id="2" name="Picture 2" descr="Diocesan Board of Education - Diocese of Ely">
            <a:extLst>
              <a:ext uri="{FF2B5EF4-FFF2-40B4-BE49-F238E27FC236}">
                <a16:creationId xmlns:a16="http://schemas.microsoft.com/office/drawing/2014/main" id="{0332815B-11CA-8436-43C0-721186BCD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1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BF6C6-057D-E46B-BBCC-85464554803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6293056-C8A7-C739-71F1-4EE85BBCA57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E651BABD-BEF4-3D45-0621-CE5ACF6E97E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EBD2DF6-EC3B-10E4-D9C9-383EF04304F3}"/>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330F11A-54A5-ADAB-E65C-AC458D1E1F9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6E23C50-5D9B-7848-90F3-6ED5D199071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098" name="Picture 2">
            <a:extLst>
              <a:ext uri="{FF2B5EF4-FFF2-40B4-BE49-F238E27FC236}">
                <a16:creationId xmlns:a16="http://schemas.microsoft.com/office/drawing/2014/main" id="{0E36A5EF-C3A9-2932-EE58-A29038D1B6E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57201" y="447369"/>
            <a:ext cx="11213689" cy="59599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02225F0-B8D0-3D49-4AC0-F6B01CFBCB98}"/>
              </a:ext>
            </a:extLst>
          </p:cNvPr>
          <p:cNvSpPr txBox="1"/>
          <p:nvPr/>
        </p:nvSpPr>
        <p:spPr>
          <a:xfrm>
            <a:off x="457201" y="525592"/>
            <a:ext cx="11277597" cy="971356"/>
          </a:xfrm>
          <a:prstGeom prst="rect">
            <a:avLst/>
          </a:prstGeom>
          <a:noFill/>
        </p:spPr>
        <p:txBody>
          <a:bodyPr wrap="square">
            <a:spAutoFit/>
          </a:bodyPr>
          <a:lstStyle/>
          <a:p>
            <a:pPr marL="0" marR="0" indent="0" algn="ctr">
              <a:lnSpc>
                <a:spcPct val="119000"/>
              </a:lnSpc>
              <a:spcAft>
                <a:spcPts val="600"/>
              </a:spcAft>
              <a:buNone/>
            </a:pPr>
            <a:r>
              <a:rPr lang="en-GB" sz="4800" kern="1400" dirty="0">
                <a:ln>
                  <a:noFill/>
                </a:ln>
                <a:solidFill>
                  <a:srgbClr val="2D4E6B"/>
                </a:solidFill>
                <a:effectLst/>
                <a:latin typeface="Dreaming Outloud Pro" panose="03050502040302030504" pitchFamily="66" charset="0"/>
              </a:rPr>
              <a:t>Bishop’s </a:t>
            </a:r>
            <a:r>
              <a:rPr lang="en-GB" sz="4800" kern="1400" dirty="0">
                <a:ln>
                  <a:noFill/>
                </a:ln>
                <a:solidFill>
                  <a:srgbClr val="C00000"/>
                </a:solidFill>
                <a:effectLst/>
                <a:latin typeface="Dreaming Outloud Pro" panose="03050502040302030504" pitchFamily="66" charset="0"/>
              </a:rPr>
              <a:t>Lent </a:t>
            </a:r>
            <a:r>
              <a:rPr lang="en-GB" sz="4800" kern="1400" dirty="0">
                <a:ln>
                  <a:noFill/>
                </a:ln>
                <a:solidFill>
                  <a:srgbClr val="FFC000"/>
                </a:solidFill>
                <a:effectLst/>
                <a:latin typeface="Dreaming Outloud Pro" panose="03050502040302030504" pitchFamily="66" charset="0"/>
              </a:rPr>
              <a:t>Challenge </a:t>
            </a:r>
            <a:r>
              <a:rPr lang="en-GB" sz="4800" kern="1400" dirty="0">
                <a:ln>
                  <a:noFill/>
                </a:ln>
                <a:solidFill>
                  <a:srgbClr val="2D4E6B"/>
                </a:solidFill>
                <a:effectLst/>
                <a:latin typeface="Dreaming Outloud Pro" panose="03050502040302030504" pitchFamily="66" charset="0"/>
              </a:rPr>
              <a:t>2</a:t>
            </a:r>
            <a:r>
              <a:rPr lang="en-GB" sz="4800" kern="1400" dirty="0">
                <a:ln>
                  <a:noFill/>
                </a:ln>
                <a:solidFill>
                  <a:srgbClr val="C00000"/>
                </a:solidFill>
                <a:effectLst/>
                <a:latin typeface="Dreaming Outloud Pro" panose="03050502040302030504" pitchFamily="66" charset="0"/>
              </a:rPr>
              <a:t>0</a:t>
            </a:r>
            <a:r>
              <a:rPr lang="en-GB" sz="4800" kern="1400" dirty="0">
                <a:ln>
                  <a:noFill/>
                </a:ln>
                <a:solidFill>
                  <a:srgbClr val="FFC000"/>
                </a:solidFill>
                <a:effectLst/>
                <a:latin typeface="Dreaming Outloud Pro" panose="03050502040302030504" pitchFamily="66" charset="0"/>
              </a:rPr>
              <a:t>2</a:t>
            </a:r>
            <a:r>
              <a:rPr lang="en-GB" sz="4800" kern="1400" dirty="0">
                <a:ln>
                  <a:noFill/>
                </a:ln>
                <a:solidFill>
                  <a:srgbClr val="2D4E6B"/>
                </a:solidFill>
                <a:effectLst/>
                <a:latin typeface="Dreaming Outloud Pro" panose="03050502040302030504" pitchFamily="66" charset="0"/>
              </a:rPr>
              <a:t>6</a:t>
            </a:r>
            <a:endParaRPr lang="en-GB" sz="48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CF39BCEB-2C2F-F102-9791-132E3B458483}"/>
              </a:ext>
            </a:extLst>
          </p:cNvPr>
          <p:cNvSpPr txBox="1"/>
          <p:nvPr/>
        </p:nvSpPr>
        <p:spPr>
          <a:xfrm>
            <a:off x="662197" y="1576433"/>
            <a:ext cx="10867604" cy="4522969"/>
          </a:xfrm>
          <a:prstGeom prst="rect">
            <a:avLst/>
          </a:prstGeom>
          <a:noFill/>
        </p:spPr>
        <p:txBody>
          <a:bodyPr wrap="square">
            <a:spAutoFit/>
          </a:bodyPr>
          <a:lstStyle/>
          <a:p>
            <a:pPr algn="ctr">
              <a:lnSpc>
                <a:spcPct val="115000"/>
              </a:lnSpc>
              <a:spcAft>
                <a:spcPts val="800"/>
              </a:spcAft>
              <a:buNone/>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A</a:t>
            </a: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round 13 books in the New Testament as attributed to him. In one of his letters to Thessalonica, he told the people</a:t>
            </a:r>
          </a:p>
          <a:p>
            <a:pPr algn="ctr">
              <a:lnSpc>
                <a:spcPct val="115000"/>
              </a:lnSpc>
              <a:spcAft>
                <a:spcPts val="800"/>
              </a:spcAft>
            </a:pPr>
            <a:r>
              <a:rPr lang="en-GB" sz="4800" b="1" u="sng" kern="100" dirty="0">
                <a:solidFill>
                  <a:srgbClr val="C00000"/>
                </a:solidFill>
                <a:effectLst/>
                <a:latin typeface="Sassoon Infant Std"/>
                <a:ea typeface="Aptos" panose="020B0004020202020204" pitchFamily="34" charset="0"/>
                <a:cs typeface="Times New Roman" panose="02020603050405020304" pitchFamily="18" charset="0"/>
              </a:rPr>
              <a:t>‘Therefore encourage each other, build each other up, just as you are doing’ </a:t>
            </a:r>
          </a:p>
          <a:p>
            <a:pPr algn="ctr">
              <a:lnSpc>
                <a:spcPct val="115000"/>
              </a:lnSpc>
              <a:spcAft>
                <a:spcPts val="800"/>
              </a:spcAft>
            </a:pPr>
            <a:r>
              <a:rPr lang="en-GB" sz="3600" kern="100" dirty="0">
                <a:solidFill>
                  <a:srgbClr val="002060"/>
                </a:solidFill>
                <a:latin typeface="Sassoon Infant Std"/>
                <a:ea typeface="Aptos" panose="020B0004020202020204" pitchFamily="34" charset="0"/>
                <a:cs typeface="Times New Roman" panose="02020603050405020304" pitchFamily="18" charset="0"/>
              </a:rPr>
              <a:t>O</a:t>
            </a: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ver the next few weeks, we will be looking at what this meant to the people of Thessalonica, how it is still relevant to Christians and how it can impact our school environment.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BBF11D5-EA10-4423-4781-37DA2EA7F333}"/>
              </a:ext>
            </a:extLst>
          </p:cNvPr>
          <p:cNvSpPr txBox="1"/>
          <p:nvPr/>
        </p:nvSpPr>
        <p:spPr>
          <a:xfrm>
            <a:off x="5839655" y="6191832"/>
            <a:ext cx="8968152" cy="215444"/>
          </a:xfrm>
          <a:prstGeom prst="rect">
            <a:avLst/>
          </a:prstGeom>
          <a:noFill/>
        </p:spPr>
        <p:txBody>
          <a:bodyPr wrap="square">
            <a:spAutoFit/>
          </a:bodyPr>
          <a:lstStyle/>
          <a:p>
            <a:pPr algn="ctr"/>
            <a:r>
              <a:rPr lang="en-GB" sz="800" dirty="0">
                <a:solidFill>
                  <a:srgbClr val="C00000"/>
                </a:solidFill>
                <a:hlinkClick r:id="rId3"/>
              </a:rPr>
              <a:t>https://lightofchristjourney.com/2023/08/14/an-angry-paul/</a:t>
            </a:r>
            <a:r>
              <a:rPr lang="en-GB" sz="800" dirty="0">
                <a:solidFill>
                  <a:srgbClr val="C00000"/>
                </a:solidFill>
              </a:rPr>
              <a:t> </a:t>
            </a:r>
          </a:p>
        </p:txBody>
      </p:sp>
      <p:pic>
        <p:nvPicPr>
          <p:cNvPr id="2" name="Picture 2" descr="Diocesan Board of Education - Diocese of Ely">
            <a:extLst>
              <a:ext uri="{FF2B5EF4-FFF2-40B4-BE49-F238E27FC236}">
                <a16:creationId xmlns:a16="http://schemas.microsoft.com/office/drawing/2014/main" id="{06571005-120F-66B2-9F29-F57EEF19E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3D41DA-0F7E-CEBC-7D24-E67AB9DF71F3}"/>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DC467870-6CB0-E9BA-92ED-B0AF51C349D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DE1BAF-339D-BCBE-9CA4-4A565DBDABD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874D9D8-07E8-1C34-9C80-CA7C98D2EC7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4BD02C-8449-E3B6-1B2B-C1DC1CA0ADE0}"/>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E9C96CF-5558-8AFD-611E-D2D65EA3736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Reflections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Thoughts</a:t>
            </a:r>
            <a:endParaRPr lang="en-GB" sz="3600" kern="1400" dirty="0">
              <a:ln>
                <a:noFill/>
              </a:ln>
              <a:solidFill>
                <a:srgbClr val="FFC000"/>
              </a:solidFill>
              <a:effectLst/>
              <a:latin typeface="Dreaming Outloud Pro" panose="03050502040302030504" pitchFamily="66" charset="0"/>
            </a:endParaRPr>
          </a:p>
        </p:txBody>
      </p:sp>
      <p:pic>
        <p:nvPicPr>
          <p:cNvPr id="11" name="Graphic 10" descr="Candle outline">
            <a:extLst>
              <a:ext uri="{FF2B5EF4-FFF2-40B4-BE49-F238E27FC236}">
                <a16:creationId xmlns:a16="http://schemas.microsoft.com/office/drawing/2014/main" id="{17A840B9-C153-DFC7-3F32-7AC0EE739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792" y="2270760"/>
            <a:ext cx="2087687" cy="2087687"/>
          </a:xfrm>
          <a:prstGeom prst="rect">
            <a:avLst/>
          </a:prstGeom>
        </p:spPr>
      </p:pic>
      <p:sp>
        <p:nvSpPr>
          <p:cNvPr id="12" name="TextBox 11">
            <a:extLst>
              <a:ext uri="{FF2B5EF4-FFF2-40B4-BE49-F238E27FC236}">
                <a16:creationId xmlns:a16="http://schemas.microsoft.com/office/drawing/2014/main" id="{D051A6BB-1ECE-6050-FE2D-7859141E7FD4}"/>
              </a:ext>
            </a:extLst>
          </p:cNvPr>
          <p:cNvSpPr txBox="1"/>
          <p:nvPr/>
        </p:nvSpPr>
        <p:spPr>
          <a:xfrm>
            <a:off x="3261360" y="1444847"/>
            <a:ext cx="7674219" cy="769441"/>
          </a:xfrm>
          <a:prstGeom prst="rect">
            <a:avLst/>
          </a:prstGeom>
          <a:solidFill>
            <a:schemeClr val="tx2">
              <a:lumMod val="90000"/>
              <a:lumOff val="10000"/>
            </a:schemeClr>
          </a:solidFill>
        </p:spPr>
        <p:txBody>
          <a:bodyPr wrap="square">
            <a:spAutoFit/>
          </a:bodyPr>
          <a:lstStyle/>
          <a:p>
            <a:pPr algn="ctr"/>
            <a:r>
              <a:rPr lang="en-US" sz="4400" dirty="0">
                <a:solidFill>
                  <a:srgbClr val="FFC000"/>
                </a:solidFill>
                <a:effectLst/>
                <a:latin typeface="Sassoon Infant Std"/>
                <a:ea typeface="Calibri" panose="020F0502020204030204" pitchFamily="34" charset="0"/>
                <a:cs typeface="Times New Roman" panose="02020603050405020304" pitchFamily="18" charset="0"/>
              </a:rPr>
              <a:t>I wonder…</a:t>
            </a:r>
            <a:endParaRPr lang="en-GB" sz="6600" dirty="0">
              <a:solidFill>
                <a:srgbClr val="FFC000"/>
              </a:solidFill>
            </a:endParaRPr>
          </a:p>
        </p:txBody>
      </p:sp>
      <p:pic>
        <p:nvPicPr>
          <p:cNvPr id="13" name="Graphic 12" descr="Idea outline">
            <a:extLst>
              <a:ext uri="{FF2B5EF4-FFF2-40B4-BE49-F238E27FC236}">
                <a16:creationId xmlns:a16="http://schemas.microsoft.com/office/drawing/2014/main" id="{548F3A92-D48C-49CF-D91F-58E279DB44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011" y="4623105"/>
            <a:ext cx="1522869" cy="1522869"/>
          </a:xfrm>
          <a:prstGeom prst="rect">
            <a:avLst/>
          </a:prstGeom>
        </p:spPr>
      </p:pic>
      <p:sp>
        <p:nvSpPr>
          <p:cNvPr id="3" name="TextBox 2">
            <a:extLst>
              <a:ext uri="{FF2B5EF4-FFF2-40B4-BE49-F238E27FC236}">
                <a16:creationId xmlns:a16="http://schemas.microsoft.com/office/drawing/2014/main" id="{E6871240-E8AF-ACBD-F6D7-243891F7E825}"/>
              </a:ext>
            </a:extLst>
          </p:cNvPr>
          <p:cNvSpPr txBox="1"/>
          <p:nvPr/>
        </p:nvSpPr>
        <p:spPr>
          <a:xfrm>
            <a:off x="2531880" y="2681757"/>
            <a:ext cx="8935669" cy="3261406"/>
          </a:xfrm>
          <a:prstGeom prst="rect">
            <a:avLst/>
          </a:prstGeom>
          <a:noFill/>
        </p:spPr>
        <p:txBody>
          <a:bodyPr wrap="square">
            <a:spAutoFit/>
          </a:bodyPr>
          <a:lstStyle/>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W</a:t>
            </a:r>
            <a:r>
              <a:rPr lang="en-US" sz="1800" kern="0" dirty="0" err="1">
                <a:solidFill>
                  <a:srgbClr val="002060"/>
                </a:solidFill>
                <a:effectLst/>
                <a:latin typeface="Sassoon Infant Std"/>
                <a:ea typeface="Aptos" panose="020B0004020202020204" pitchFamily="34" charset="0"/>
                <a:cs typeface="Times New Roman" panose="02020603050405020304" pitchFamily="18" charset="0"/>
              </a:rPr>
              <a:t>hy</a:t>
            </a:r>
            <a:r>
              <a:rPr lang="en-US" sz="1800" kern="0" dirty="0">
                <a:solidFill>
                  <a:srgbClr val="002060"/>
                </a:solidFill>
                <a:effectLst/>
                <a:latin typeface="Sassoon Infant Std"/>
                <a:ea typeface="Aptos" panose="020B0004020202020204" pitchFamily="34" charset="0"/>
                <a:cs typeface="Times New Roman" panose="02020603050405020304" pitchFamily="18" charset="0"/>
              </a:rPr>
              <a:t> </a:t>
            </a: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P</a:t>
            </a:r>
            <a:r>
              <a:rPr lang="en-US" sz="1800" kern="0" dirty="0">
                <a:solidFill>
                  <a:srgbClr val="002060"/>
                </a:solidFill>
                <a:effectLst/>
                <a:latin typeface="Sassoon Infant Std"/>
                <a:ea typeface="Aptos" panose="020B0004020202020204" pitchFamily="34" charset="0"/>
                <a:cs typeface="Times New Roman" panose="02020603050405020304" pitchFamily="18" charset="0"/>
              </a:rPr>
              <a:t>aul </a:t>
            </a: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hurt Christians at first?</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What happened when Paul met Jesus? </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Why Paul decided to become a follower of Christ?</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If you know of any other places Paul visited on his missions? (Rome, </a:t>
            </a:r>
            <a:r>
              <a:rPr lang="en-US" sz="1800" kern="0" dirty="0">
                <a:solidFill>
                  <a:srgbClr val="002060"/>
                </a:solidFill>
                <a:effectLst/>
                <a:latin typeface="Sassoon Infant Std"/>
                <a:ea typeface="Aptos" panose="020B0004020202020204" pitchFamily="34" charset="0"/>
                <a:cs typeface="Times New Roman" panose="02020603050405020304" pitchFamily="18" charset="0"/>
              </a:rPr>
              <a:t>Corinth, Ephesus, Philippi)</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Was Paul ever persecuted himself for his beliefs in Jesus?</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How Paul travelled to different places?</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Did Paul travel alone?</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What the main message Paul preached?</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1467485" algn="l"/>
              </a:tabLs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How many people converted to Christianity because of the good news Paul shared?</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2" descr="Diocesan Board of Education - Diocese of Ely">
            <a:extLst>
              <a:ext uri="{FF2B5EF4-FFF2-40B4-BE49-F238E27FC236}">
                <a16:creationId xmlns:a16="http://schemas.microsoft.com/office/drawing/2014/main" id="{52B4CA04-1B70-DD42-4A9F-9B722C963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82202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Tell the world – Northpoint Kids</a:t>
            </a:r>
          </a:p>
          <a:p>
            <a:pPr algn="ctr"/>
            <a:r>
              <a:rPr lang="en-GB" sz="1000" dirty="0">
                <a:hlinkClick r:id="rId4"/>
              </a:rPr>
              <a:t>North Point Kids - Tell The World (Lyric Video) ft. Lizi Bailey – YouTube</a:t>
            </a:r>
            <a:r>
              <a:rPr lang="en-GB" sz="1000" dirty="0"/>
              <a:t> </a:t>
            </a:r>
            <a:r>
              <a:rPr lang="en-GB" sz="1000" dirty="0">
                <a:solidFill>
                  <a:srgbClr val="C00000"/>
                </a:solidFill>
              </a:rPr>
              <a:t> </a:t>
            </a:r>
          </a:p>
        </p:txBody>
      </p:sp>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North Point Kids - Tell The World (Lyric Video) ft. Lizi Bailey">
            <a:hlinkClick r:id="" action="ppaction://media"/>
            <a:extLst>
              <a:ext uri="{FF2B5EF4-FFF2-40B4-BE49-F238E27FC236}">
                <a16:creationId xmlns:a16="http://schemas.microsoft.com/office/drawing/2014/main" id="{1613A567-7AFF-8A73-9912-09BF2C07AFEF}"/>
              </a:ext>
            </a:extLst>
          </p:cNvPr>
          <p:cNvPicPr>
            <a:picLocks noRot="1" noChangeAspect="1"/>
          </p:cNvPicPr>
          <p:nvPr>
            <a:videoFile r:link="rId1"/>
          </p:nvPr>
        </p:nvPicPr>
        <p:blipFill>
          <a:blip r:embed="rId6"/>
          <a:stretch>
            <a:fillRect/>
          </a:stretch>
        </p:blipFill>
        <p:spPr>
          <a:xfrm>
            <a:off x="2289252" y="1469768"/>
            <a:ext cx="7574168" cy="4276059"/>
          </a:xfrm>
          <a:prstGeom prst="rect">
            <a:avLst/>
          </a:prstGeom>
        </p:spPr>
      </p:pic>
    </p:spTree>
    <p:extLst>
      <p:ext uri="{BB962C8B-B14F-4D97-AF65-F5344CB8AC3E}">
        <p14:creationId xmlns:p14="http://schemas.microsoft.com/office/powerpoint/2010/main" val="3346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95410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Brother, Sister, Let Me Serve You</a:t>
            </a:r>
          </a:p>
          <a:p>
            <a:pPr algn="ctr"/>
            <a:r>
              <a:rPr lang="en-GB" sz="1000" dirty="0">
                <a:solidFill>
                  <a:srgbClr val="467886"/>
                </a:solidFill>
                <a:hlinkClick r:id="rId4"/>
              </a:rPr>
              <a:t>https://www.youtube.com/watch?v=0JahFRDrSCs&amp;list=RD0JahFRDrSCs&amp;start_radio=1</a:t>
            </a:r>
            <a:r>
              <a:rPr lang="en-GB" sz="1000" dirty="0">
                <a:solidFill>
                  <a:srgbClr val="467886"/>
                </a:solidFill>
              </a:rPr>
              <a:t> </a:t>
            </a:r>
            <a:endParaRPr lang="en-GB" sz="1000" dirty="0">
              <a:solidFill>
                <a:srgbClr val="C00000"/>
              </a:solidFill>
            </a:endParaRPr>
          </a:p>
        </p:txBody>
      </p:sp>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Brother Sister let me serve you song lyrics">
            <a:hlinkClick r:id="" action="ppaction://media"/>
            <a:extLst>
              <a:ext uri="{FF2B5EF4-FFF2-40B4-BE49-F238E27FC236}">
                <a16:creationId xmlns:a16="http://schemas.microsoft.com/office/drawing/2014/main" id="{31F80ADC-B43B-2CAC-AA65-82429080C22F}"/>
              </a:ext>
            </a:extLst>
          </p:cNvPr>
          <p:cNvPicPr>
            <a:picLocks noRot="1" noChangeAspect="1"/>
          </p:cNvPicPr>
          <p:nvPr>
            <a:videoFile r:link="rId1"/>
          </p:nvPr>
        </p:nvPicPr>
        <p:blipFill>
          <a:blip r:embed="rId6"/>
          <a:stretch>
            <a:fillRect/>
          </a:stretch>
        </p:blipFill>
        <p:spPr>
          <a:xfrm>
            <a:off x="1978869" y="1277208"/>
            <a:ext cx="8170352" cy="4612640"/>
          </a:xfrm>
          <a:prstGeom prst="rect">
            <a:avLst/>
          </a:prstGeom>
        </p:spPr>
      </p:pic>
    </p:spTree>
    <p:extLst>
      <p:ext uri="{BB962C8B-B14F-4D97-AF65-F5344CB8AC3E}">
        <p14:creationId xmlns:p14="http://schemas.microsoft.com/office/powerpoint/2010/main" val="3650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ond Survivor - The Wounded Warrior Blog: A Blue ..."/>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9270" y="-69014"/>
            <a:ext cx="12334462" cy="6927014"/>
          </a:xfrm>
          <a:prstGeom prst="rect">
            <a:avLst/>
          </a:prstGeom>
        </p:spPr>
      </p:pic>
      <p:sp>
        <p:nvSpPr>
          <p:cNvPr id="3" name="TextBox 2"/>
          <p:cNvSpPr txBox="1"/>
          <p:nvPr/>
        </p:nvSpPr>
        <p:spPr>
          <a:xfrm>
            <a:off x="-119270" y="85999"/>
            <a:ext cx="12311269" cy="6555641"/>
          </a:xfrm>
          <a:prstGeom prst="rect">
            <a:avLst/>
          </a:prstGeom>
          <a:noFill/>
        </p:spPr>
        <p:txBody>
          <a:bodyPr wrap="square" rtlCol="0">
            <a:spAutoFit/>
          </a:bodyPr>
          <a:lstStyle/>
          <a:p>
            <a:pPr algn="ctr"/>
            <a:r>
              <a:rPr lang="en-GB" sz="3600" dirty="0">
                <a:solidFill>
                  <a:schemeClr val="tx2">
                    <a:lumMod val="90000"/>
                    <a:lumOff val="10000"/>
                  </a:schemeClr>
                </a:solidFill>
                <a:latin typeface="XCCW Joined 1a" panose="03050602040000000000" pitchFamily="66" charset="0"/>
              </a:rPr>
              <a:t>I invite you to </a:t>
            </a:r>
          </a:p>
          <a:p>
            <a:pPr algn="ctr"/>
            <a:r>
              <a:rPr lang="en-GB" sz="8000" dirty="0">
                <a:solidFill>
                  <a:schemeClr val="tx2">
                    <a:lumMod val="90000"/>
                    <a:lumOff val="10000"/>
                  </a:schemeClr>
                </a:solidFill>
                <a:latin typeface="Baskerville Old Face" panose="02020602080505020303" pitchFamily="18" charset="0"/>
              </a:rPr>
              <a:t>Pray </a:t>
            </a:r>
            <a:r>
              <a:rPr lang="en-GB" sz="3600" dirty="0">
                <a:solidFill>
                  <a:schemeClr val="tx2">
                    <a:lumMod val="90000"/>
                    <a:lumOff val="10000"/>
                  </a:schemeClr>
                </a:solidFill>
                <a:latin typeface="XCCW Joined 1a" panose="03050602040000000000" pitchFamily="66" charset="0"/>
              </a:rPr>
              <a:t>with me.</a:t>
            </a:r>
            <a:endParaRPr lang="en-GB" sz="8000" dirty="0">
              <a:solidFill>
                <a:schemeClr val="tx2">
                  <a:lumMod val="90000"/>
                  <a:lumOff val="10000"/>
                </a:schemeClr>
              </a:solidFill>
              <a:latin typeface="Baskerville Old Face" panose="02020602080505020303" pitchFamily="18" charset="0"/>
            </a:endParaRPr>
          </a:p>
          <a:p>
            <a:pPr algn="ctr"/>
            <a:r>
              <a:rPr lang="en-GB" sz="3600" dirty="0">
                <a:solidFill>
                  <a:schemeClr val="tx2">
                    <a:lumMod val="90000"/>
                    <a:lumOff val="10000"/>
                  </a:schemeClr>
                </a:solidFill>
                <a:latin typeface="XCCW Joined 1a" panose="03050602040000000000" pitchFamily="66" charset="0"/>
              </a:rPr>
              <a:t>If you want to make it your prayer, please find your quiet place, read out loud or as a grown up to help and say </a:t>
            </a:r>
          </a:p>
          <a:p>
            <a:pPr algn="ctr"/>
            <a:r>
              <a:rPr lang="en-GB" sz="8000" dirty="0">
                <a:solidFill>
                  <a:schemeClr val="tx2">
                    <a:lumMod val="90000"/>
                    <a:lumOff val="10000"/>
                  </a:schemeClr>
                </a:solidFill>
                <a:latin typeface="Baskerville Old Face" panose="02020602080505020303" pitchFamily="18" charset="0"/>
              </a:rPr>
              <a:t>Amen </a:t>
            </a:r>
            <a:r>
              <a:rPr lang="en-GB" sz="3600" dirty="0">
                <a:solidFill>
                  <a:schemeClr val="tx2">
                    <a:lumMod val="90000"/>
                    <a:lumOff val="10000"/>
                  </a:schemeClr>
                </a:solidFill>
                <a:latin typeface="XCCW Joined 1a" panose="03050602040000000000" pitchFamily="66" charset="0"/>
              </a:rPr>
              <a:t>at the end.</a:t>
            </a:r>
            <a:endParaRPr lang="en-GB" sz="8000" dirty="0">
              <a:solidFill>
                <a:schemeClr val="tx2">
                  <a:lumMod val="90000"/>
                  <a:lumOff val="10000"/>
                </a:schemeClr>
              </a:solidFill>
              <a:latin typeface="Baskerville Old Face" panose="02020602080505020303" pitchFamily="18" charset="0"/>
            </a:endParaRPr>
          </a:p>
          <a:p>
            <a:pPr algn="ctr"/>
            <a:r>
              <a:rPr lang="en-GB" sz="3600" dirty="0">
                <a:solidFill>
                  <a:schemeClr val="tx2">
                    <a:lumMod val="90000"/>
                    <a:lumOff val="10000"/>
                  </a:schemeClr>
                </a:solidFill>
                <a:latin typeface="XCCW Joined 1a" panose="03050602040000000000" pitchFamily="66" charset="0"/>
              </a:rPr>
              <a:t>If you choose to take a moment to reflect, I invite you to think about</a:t>
            </a:r>
          </a:p>
          <a:p>
            <a:pPr algn="ctr"/>
            <a:r>
              <a:rPr lang="en-GB" sz="8000" dirty="0">
                <a:solidFill>
                  <a:schemeClr val="tx2">
                    <a:lumMod val="90000"/>
                    <a:lumOff val="10000"/>
                  </a:schemeClr>
                </a:solidFill>
                <a:latin typeface="Baskerville Old Face" panose="02020602080505020303" pitchFamily="18" charset="0"/>
              </a:rPr>
              <a:t>How it feels to be encouraged</a:t>
            </a:r>
            <a:endParaRPr lang="en-GB" sz="1600" dirty="0">
              <a:solidFill>
                <a:schemeClr val="tx2">
                  <a:lumMod val="90000"/>
                  <a:lumOff val="10000"/>
                </a:schemeClr>
              </a:solidFill>
              <a:latin typeface="Baskerville Old Face" panose="02020602080505020303" pitchFamily="18" charset="0"/>
            </a:endParaRPr>
          </a:p>
        </p:txBody>
      </p:sp>
      <p:pic>
        <p:nvPicPr>
          <p:cNvPr id="4" name="Picture 2" descr="Diocesan Board of Education - Diocese of Ely">
            <a:extLst>
              <a:ext uri="{FF2B5EF4-FFF2-40B4-BE49-F238E27FC236}">
                <a16:creationId xmlns:a16="http://schemas.microsoft.com/office/drawing/2014/main" id="{FF31AB82-3E04-D330-72CD-CB68230AE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5600" y="6418314"/>
            <a:ext cx="442300" cy="46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1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9D0CC1-52E4-2BEA-1FAD-E885232DF731}"/>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5046E049-0582-EB61-C06C-1946F134F6C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9E5A2F0-EEA6-68E6-021B-AC9A04D0CDD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519203-C48C-4A5B-C51C-01D54AD50165}"/>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31361D2-7650-96E1-9485-080EEA70BF82}"/>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6446E65-0598-0D0E-F38A-7AFB2084F2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Prayer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Reflection</a:t>
            </a:r>
            <a:endParaRPr lang="en-GB" sz="36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8DE25BAB-E5A4-9602-946B-4DA6343DE6EF}"/>
              </a:ext>
            </a:extLst>
          </p:cNvPr>
          <p:cNvSpPr txBox="1"/>
          <p:nvPr/>
        </p:nvSpPr>
        <p:spPr>
          <a:xfrm>
            <a:off x="57284" y="1395125"/>
            <a:ext cx="12052851" cy="4832092"/>
          </a:xfrm>
          <a:prstGeom prst="rect">
            <a:avLst/>
          </a:prstGeom>
          <a:noFill/>
        </p:spPr>
        <p:txBody>
          <a:bodyPr wrap="square" rtlCol="0">
            <a:spAutoFit/>
          </a:bodyPr>
          <a:lstStyle/>
          <a:p>
            <a:pPr algn="ctr"/>
            <a:r>
              <a:rPr lang="en-GB" sz="2800" dirty="0">
                <a:solidFill>
                  <a:srgbClr val="002060"/>
                </a:solidFill>
                <a:latin typeface="XCCW Joined 1a" panose="03050602040000000000" pitchFamily="66" charset="0"/>
              </a:rPr>
              <a:t>Dear God,</a:t>
            </a:r>
          </a:p>
          <a:p>
            <a:pPr algn="ctr"/>
            <a:r>
              <a:rPr lang="en-GB" sz="2800" dirty="0">
                <a:solidFill>
                  <a:srgbClr val="002060"/>
                </a:solidFill>
                <a:latin typeface="XCCW Joined 1a" panose="03050602040000000000" pitchFamily="66" charset="0"/>
              </a:rPr>
              <a:t>Thank You for loving us and giving us heroes in the Bible like Paul.</a:t>
            </a:r>
          </a:p>
          <a:p>
            <a:pPr algn="ctr"/>
            <a:r>
              <a:rPr lang="en-GB" sz="2800" dirty="0">
                <a:solidFill>
                  <a:srgbClr val="002060"/>
                </a:solidFill>
                <a:latin typeface="XCCW Joined 1a" panose="03050602040000000000" pitchFamily="66" charset="0"/>
              </a:rPr>
              <a:t>Thank You for changing Paul’s heart and helping him follow Jesus.</a:t>
            </a:r>
          </a:p>
          <a:p>
            <a:pPr algn="ctr"/>
            <a:r>
              <a:rPr lang="en-GB" sz="2800" dirty="0">
                <a:solidFill>
                  <a:srgbClr val="002060"/>
                </a:solidFill>
                <a:latin typeface="XCCW Joined 1a" panose="03050602040000000000" pitchFamily="66" charset="0"/>
              </a:rPr>
              <a:t>Help us to be brave like Paul, to tell others about Your love,</a:t>
            </a:r>
          </a:p>
          <a:p>
            <a:pPr algn="ctr"/>
            <a:r>
              <a:rPr lang="en-GB" sz="2800" dirty="0">
                <a:solidFill>
                  <a:srgbClr val="002060"/>
                </a:solidFill>
                <a:latin typeface="XCCW Joined 1a" panose="03050602040000000000" pitchFamily="66" charset="0"/>
              </a:rPr>
              <a:t>and to keep trusting You, even when things are hard.</a:t>
            </a:r>
          </a:p>
          <a:p>
            <a:pPr algn="ctr"/>
            <a:r>
              <a:rPr lang="en-GB" sz="2800" dirty="0">
                <a:solidFill>
                  <a:srgbClr val="002060"/>
                </a:solidFill>
                <a:latin typeface="XCCW Joined 1a" panose="03050602040000000000" pitchFamily="66" charset="0"/>
              </a:rPr>
              <a:t>Just like Paul, help us to listen to You, to learn from Your Word,</a:t>
            </a:r>
          </a:p>
          <a:p>
            <a:pPr algn="ctr"/>
            <a:r>
              <a:rPr lang="en-GB" sz="2800" dirty="0">
                <a:solidFill>
                  <a:srgbClr val="002060"/>
                </a:solidFill>
                <a:latin typeface="XCCW Joined 1a" panose="03050602040000000000" pitchFamily="66" charset="0"/>
              </a:rPr>
              <a:t>and share Your Good News with people we meet.</a:t>
            </a:r>
          </a:p>
          <a:p>
            <a:pPr algn="ctr"/>
            <a:r>
              <a:rPr lang="en-GB" sz="2800" dirty="0">
                <a:solidFill>
                  <a:srgbClr val="002060"/>
                </a:solidFill>
                <a:latin typeface="XCCW Joined 1a" panose="03050602040000000000" pitchFamily="66" charset="0"/>
              </a:rPr>
              <a:t>Please help us to show love, joy, peace, and kindness,</a:t>
            </a:r>
          </a:p>
          <a:p>
            <a:pPr algn="ctr"/>
            <a:r>
              <a:rPr lang="en-GB" sz="2800" dirty="0">
                <a:solidFill>
                  <a:srgbClr val="002060"/>
                </a:solidFill>
                <a:latin typeface="XCCW Joined 1a" panose="03050602040000000000" pitchFamily="66" charset="0"/>
              </a:rPr>
              <a:t>just like Paul taught in the Bible.</a:t>
            </a:r>
          </a:p>
          <a:p>
            <a:pPr algn="ctr"/>
            <a:r>
              <a:rPr lang="en-GB" sz="2800" dirty="0">
                <a:solidFill>
                  <a:srgbClr val="002060"/>
                </a:solidFill>
                <a:latin typeface="XCCW Joined 1a" panose="03050602040000000000" pitchFamily="66" charset="0"/>
              </a:rPr>
              <a:t>In Jesus’ name,</a:t>
            </a:r>
          </a:p>
          <a:p>
            <a:pPr algn="ctr"/>
            <a:r>
              <a:rPr lang="en-GB" sz="2800" dirty="0">
                <a:solidFill>
                  <a:srgbClr val="002060"/>
                </a:solidFill>
                <a:latin typeface="XCCW Joined 1a" panose="03050602040000000000" pitchFamily="66" charset="0"/>
              </a:rPr>
              <a:t>Amen.</a:t>
            </a:r>
          </a:p>
        </p:txBody>
      </p:sp>
      <p:pic>
        <p:nvPicPr>
          <p:cNvPr id="10" name="Graphic 9" descr="Clapping hands outline">
            <a:extLst>
              <a:ext uri="{FF2B5EF4-FFF2-40B4-BE49-F238E27FC236}">
                <a16:creationId xmlns:a16="http://schemas.microsoft.com/office/drawing/2014/main" id="{475333D4-EC74-CCF7-592B-C8D707EBD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5024120"/>
            <a:ext cx="1371600" cy="1371600"/>
          </a:xfrm>
          <a:prstGeom prst="rect">
            <a:avLst/>
          </a:prstGeom>
        </p:spPr>
      </p:pic>
      <p:pic>
        <p:nvPicPr>
          <p:cNvPr id="1026" name="Picture 2" descr="Mirror, image, looking, reflect, mirror-icon icon - Download on Iconfinder">
            <a:extLst>
              <a:ext uri="{FF2B5EF4-FFF2-40B4-BE49-F238E27FC236}">
                <a16:creationId xmlns:a16="http://schemas.microsoft.com/office/drawing/2014/main" id="{9568C137-DADD-FD7A-11F9-515471555BE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10576582" y="5257261"/>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3C1A7282-ED7F-0831-7E06-398773CF3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7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D6D4-104C-39A5-52C8-4FE614A05D4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B34D69-5437-19A4-32A1-66DFD25E477A}"/>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48D268E9-1F29-5D6A-C403-A1F9EDB73FE5}"/>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85B850-9EE4-A9DD-FCA5-7A764ECAA98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7E06C87-FD57-DD0E-F191-F888F27CA97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C5D072E-5E12-8205-A698-ACAC897C211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8D1C3919-709B-7832-00E3-1F9173A54932}"/>
              </a:ext>
            </a:extLst>
          </p:cNvPr>
          <p:cNvSpPr txBox="1"/>
          <p:nvPr/>
        </p:nvSpPr>
        <p:spPr>
          <a:xfrm>
            <a:off x="7007884" y="1759509"/>
            <a:ext cx="4124958" cy="2806409"/>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r>
              <a:rPr lang="en-GB" sz="3600" kern="1400" dirty="0">
                <a:solidFill>
                  <a:srgbClr val="2D4E6B"/>
                </a:solidFill>
                <a:latin typeface="Dreaming Outloud Pro" panose="03050502040302030504" pitchFamily="66" charset="0"/>
              </a:rPr>
              <a:t>Enrichment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Class</a:t>
            </a:r>
            <a:r>
              <a:rPr lang="en-GB" sz="3600" kern="1400" dirty="0">
                <a:solidFill>
                  <a:srgbClr val="2D4E6B"/>
                </a:solidFill>
                <a:latin typeface="Dreaming Outloud Pro" panose="03050502040302030504" pitchFamily="66" charset="0"/>
              </a:rPr>
              <a:t> </a:t>
            </a:r>
            <a:r>
              <a:rPr lang="en-GB" sz="3600" kern="1400" dirty="0">
                <a:solidFill>
                  <a:schemeClr val="tx2">
                    <a:lumMod val="90000"/>
                    <a:lumOff val="10000"/>
                  </a:schemeClr>
                </a:solidFill>
                <a:latin typeface="Dreaming Outloud Pro" panose="03050502040302030504" pitchFamily="66" charset="0"/>
              </a:rPr>
              <a:t>Reflection</a:t>
            </a:r>
            <a:endParaRPr lang="en-GB" sz="3600" kern="1400" dirty="0">
              <a:ln>
                <a:noFill/>
              </a:ln>
              <a:solidFill>
                <a:schemeClr val="tx2">
                  <a:lumMod val="90000"/>
                  <a:lumOff val="10000"/>
                </a:schemeClr>
              </a:solidFill>
              <a:effectLst/>
              <a:latin typeface="Dreaming Outloud Pro" panose="03050502040302030504" pitchFamily="66" charset="0"/>
            </a:endParaRPr>
          </a:p>
        </p:txBody>
      </p:sp>
      <p:pic>
        <p:nvPicPr>
          <p:cNvPr id="1026" name="Picture 2" descr="Mirror, image, looking, reflect, mirror-icon icon - Download on Iconfinder">
            <a:extLst>
              <a:ext uri="{FF2B5EF4-FFF2-40B4-BE49-F238E27FC236}">
                <a16:creationId xmlns:a16="http://schemas.microsoft.com/office/drawing/2014/main" id="{EAC194DE-5B71-F4B3-633B-F89B1400620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10297725" y="3981260"/>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C6A23C55-D072-142D-A9F9-8F042D982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white rectangular object with blue lines and text&#10;&#10;AI-generated content may be incorrect.">
            <a:extLst>
              <a:ext uri="{FF2B5EF4-FFF2-40B4-BE49-F238E27FC236}">
                <a16:creationId xmlns:a16="http://schemas.microsoft.com/office/drawing/2014/main" id="{CE3C9CCA-A87F-1B91-B8B8-717F69DA1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710" y="515809"/>
            <a:ext cx="5574890" cy="5826381"/>
          </a:xfrm>
          <a:prstGeom prst="rect">
            <a:avLst/>
          </a:prstGeom>
        </p:spPr>
      </p:pic>
      <p:grpSp>
        <p:nvGrpSpPr>
          <p:cNvPr id="22" name="Group 21">
            <a:extLst>
              <a:ext uri="{FF2B5EF4-FFF2-40B4-BE49-F238E27FC236}">
                <a16:creationId xmlns:a16="http://schemas.microsoft.com/office/drawing/2014/main" id="{A079B24B-A53E-C176-3339-7806985939A5}"/>
              </a:ext>
            </a:extLst>
          </p:cNvPr>
          <p:cNvGrpSpPr/>
          <p:nvPr/>
        </p:nvGrpSpPr>
        <p:grpSpPr>
          <a:xfrm>
            <a:off x="6604000" y="4030782"/>
            <a:ext cx="1239520" cy="1092228"/>
            <a:chOff x="7020560" y="5201892"/>
            <a:chExt cx="1239520" cy="1092228"/>
          </a:xfrm>
        </p:grpSpPr>
        <p:pic>
          <p:nvPicPr>
            <p:cNvPr id="14" name="Graphic 13" descr="User outline">
              <a:extLst>
                <a:ext uri="{FF2B5EF4-FFF2-40B4-BE49-F238E27FC236}">
                  <a16:creationId xmlns:a16="http://schemas.microsoft.com/office/drawing/2014/main" id="{5DFD9C7B-E795-C86C-689A-C56D6341F1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3280" y="5379720"/>
              <a:ext cx="914400" cy="914400"/>
            </a:xfrm>
            <a:prstGeom prst="rect">
              <a:avLst/>
            </a:prstGeom>
          </p:spPr>
        </p:pic>
        <p:sp>
          <p:nvSpPr>
            <p:cNvPr id="15" name="Free-form: Shape 14">
              <a:extLst>
                <a:ext uri="{FF2B5EF4-FFF2-40B4-BE49-F238E27FC236}">
                  <a16:creationId xmlns:a16="http://schemas.microsoft.com/office/drawing/2014/main" id="{D5862190-6176-DDCC-2F13-9599BFD9B626}"/>
                </a:ext>
              </a:extLst>
            </p:cNvPr>
            <p:cNvSpPr/>
            <p:nvPr/>
          </p:nvSpPr>
          <p:spPr>
            <a:xfrm>
              <a:off x="7894320" y="569973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EFE616C7-B661-472C-96C5-798B6D87CE51}"/>
                </a:ext>
              </a:extLst>
            </p:cNvPr>
            <p:cNvSpPr/>
            <p:nvPr/>
          </p:nvSpPr>
          <p:spPr>
            <a:xfrm rot="20694297">
              <a:off x="7813040" y="53746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DC7795E5-9D4D-A6B9-1A39-30789C88F7FD}"/>
                </a:ext>
              </a:extLst>
            </p:cNvPr>
            <p:cNvSpPr/>
            <p:nvPr/>
          </p:nvSpPr>
          <p:spPr>
            <a:xfrm flipH="1">
              <a:off x="7020560" y="5709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2551B6A0-B71E-D521-F143-BFEBD52ED721}"/>
                </a:ext>
              </a:extLst>
            </p:cNvPr>
            <p:cNvSpPr/>
            <p:nvPr/>
          </p:nvSpPr>
          <p:spPr>
            <a:xfrm rot="905703" flipH="1">
              <a:off x="7030720" y="54254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6DB8B35D-525C-7FC7-FC31-60674A18D68D}"/>
                </a:ext>
              </a:extLst>
            </p:cNvPr>
            <p:cNvSpPr/>
            <p:nvPr/>
          </p:nvSpPr>
          <p:spPr>
            <a:xfrm rot="2567160" flipH="1">
              <a:off x="7254240" y="5201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CA04637-D5AB-31ED-E3C9-9E0BFC102E94}"/>
                </a:ext>
              </a:extLst>
            </p:cNvPr>
            <p:cNvSpPr/>
            <p:nvPr/>
          </p:nvSpPr>
          <p:spPr>
            <a:xfrm rot="19032840">
              <a:off x="7620000" y="523237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0706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FF12C4-43AA-5EF8-A6B5-A6741C56129D}"/>
              </a:ext>
            </a:extLst>
          </p:cNvPr>
          <p:cNvGrpSpPr/>
          <p:nvPr/>
        </p:nvGrpSpPr>
        <p:grpSpPr>
          <a:xfrm>
            <a:off x="1" y="1"/>
            <a:ext cx="12192000" cy="6858000"/>
            <a:chOff x="1" y="1"/>
            <a:chExt cx="12192000" cy="6858000"/>
          </a:xfrm>
        </p:grpSpPr>
        <p:sp>
          <p:nvSpPr>
            <p:cNvPr id="7" name="Rectangle 6">
              <a:extLst>
                <a:ext uri="{FF2B5EF4-FFF2-40B4-BE49-F238E27FC236}">
                  <a16:creationId xmlns:a16="http://schemas.microsoft.com/office/drawing/2014/main" id="{58DC56AF-6D91-2326-5059-9739D778C85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F5A3725-0DF8-1E43-31D9-60012D68DC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09A127C-6193-4FD4-A479-B21A7815898D}"/>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930771-721A-0907-6FB8-3CC1A54C1E2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56FEC384-7E13-68E0-FE4B-6DBAA94AA46C}"/>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Good Morning</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11" name="Picture 10" descr="A red blue yellow and white dice&#10;&#10;AI-generated content may be incorrect.">
            <a:extLst>
              <a:ext uri="{FF2B5EF4-FFF2-40B4-BE49-F238E27FC236}">
                <a16:creationId xmlns:a16="http://schemas.microsoft.com/office/drawing/2014/main" id="{781A58D6-998E-9D8B-2FD3-4F8FBD8D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94" y="1928923"/>
            <a:ext cx="8795374" cy="3166829"/>
          </a:xfrm>
          <a:prstGeom prst="rect">
            <a:avLst/>
          </a:prstGeom>
        </p:spPr>
      </p:pic>
      <p:pic>
        <p:nvPicPr>
          <p:cNvPr id="2" name="Picture 2" descr="Diocesan Board of Education - Diocese of Ely">
            <a:extLst>
              <a:ext uri="{FF2B5EF4-FFF2-40B4-BE49-F238E27FC236}">
                <a16:creationId xmlns:a16="http://schemas.microsoft.com/office/drawing/2014/main" id="{6ACA8ED7-B23B-3F8D-4390-697F54259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9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1CF7-A274-5E13-C669-786A331CF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7E2D3-2931-32E5-4702-070C76E474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15C0C6-92C6-8238-73D2-96D959066DE9}"/>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316782E9-63A8-2CA3-55CC-B69EE8BF1E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C7796C3D-AE6F-A9B7-854A-0C372322C9B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3B5BD6-DE14-D34E-3B92-9315F3B2221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3E8C60-2F9E-BE48-24A8-042F6FED0106}"/>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684F88A-865E-2287-0F29-3D51DB2F005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C0690788-50FF-5BAB-2EE7-C0644ACAEAF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Closing</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D8CEDA8A-01E3-BC0E-1484-3A66C6C63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8EF34B6-7DAB-BF68-ACE3-C5BA1DCF9895}"/>
              </a:ext>
            </a:extLst>
          </p:cNvPr>
          <p:cNvSpPr txBox="1"/>
          <p:nvPr/>
        </p:nvSpPr>
        <p:spPr>
          <a:xfrm>
            <a:off x="797291" y="1678496"/>
            <a:ext cx="6321158"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close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lay down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snuff out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33B5F971-96BF-6CD1-2FC1-FC035090E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BCFD-1ED9-780C-86F3-C4CA87DEF45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E1B3E35-0F54-8CCD-AEB2-3949C591491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750F516E-0B4F-1D6F-7689-F6A8DCA3E7DC}"/>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4C5D85-C626-9E0D-952D-C5B779D2CD15}"/>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7B2AB3F-7B0C-5C34-63BE-C18BAA841A1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2C070B-E3E0-65A9-36C2-6BE54C0C0B6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2924EE51-F171-BB00-B844-9C0364ADACE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sp>
        <p:nvSpPr>
          <p:cNvPr id="4" name="TextBox 3">
            <a:extLst>
              <a:ext uri="{FF2B5EF4-FFF2-40B4-BE49-F238E27FC236}">
                <a16:creationId xmlns:a16="http://schemas.microsoft.com/office/drawing/2014/main" id="{C113DFE5-ADBC-B032-7051-0CAD2FE3DD26}"/>
              </a:ext>
            </a:extLst>
          </p:cNvPr>
          <p:cNvSpPr txBox="1"/>
          <p:nvPr/>
        </p:nvSpPr>
        <p:spPr>
          <a:xfrm>
            <a:off x="970534" y="1702955"/>
            <a:ext cx="5818482"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May you go in peace to…</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Encourage and build each other up</a:t>
            </a:r>
          </a:p>
        </p:txBody>
      </p:sp>
      <p:grpSp>
        <p:nvGrpSpPr>
          <p:cNvPr id="29" name="Group 28">
            <a:extLst>
              <a:ext uri="{FF2B5EF4-FFF2-40B4-BE49-F238E27FC236}">
                <a16:creationId xmlns:a16="http://schemas.microsoft.com/office/drawing/2014/main" id="{ABD92141-5FDB-DF24-16FD-49346A8F00BD}"/>
              </a:ext>
            </a:extLst>
          </p:cNvPr>
          <p:cNvGrpSpPr/>
          <p:nvPr/>
        </p:nvGrpSpPr>
        <p:grpSpPr>
          <a:xfrm>
            <a:off x="7227365" y="1921502"/>
            <a:ext cx="3994101" cy="3606293"/>
            <a:chOff x="13222357" y="3764627"/>
            <a:chExt cx="4663415" cy="4374227"/>
          </a:xfrm>
        </p:grpSpPr>
        <p:sp>
          <p:nvSpPr>
            <p:cNvPr id="27" name="Oval 26">
              <a:extLst>
                <a:ext uri="{FF2B5EF4-FFF2-40B4-BE49-F238E27FC236}">
                  <a16:creationId xmlns:a16="http://schemas.microsoft.com/office/drawing/2014/main" id="{06BF969F-90AE-C92A-11ED-A86A65F3A6AD}"/>
                </a:ext>
              </a:extLst>
            </p:cNvPr>
            <p:cNvSpPr/>
            <p:nvPr/>
          </p:nvSpPr>
          <p:spPr>
            <a:xfrm>
              <a:off x="13222357" y="3764627"/>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Raised hand with solid fill">
              <a:extLst>
                <a:ext uri="{FF2B5EF4-FFF2-40B4-BE49-F238E27FC236}">
                  <a16:creationId xmlns:a16="http://schemas.microsoft.com/office/drawing/2014/main" id="{43E4AC53-BEED-7144-6C94-4C202F3415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393370">
              <a:off x="13863365" y="4409048"/>
              <a:ext cx="2349360" cy="2349360"/>
            </a:xfrm>
            <a:prstGeom prst="rect">
              <a:avLst/>
            </a:prstGeom>
          </p:spPr>
        </p:pic>
        <p:pic>
          <p:nvPicPr>
            <p:cNvPr id="22" name="Graphic 21" descr="Raised hand with solid fill">
              <a:extLst>
                <a:ext uri="{FF2B5EF4-FFF2-40B4-BE49-F238E27FC236}">
                  <a16:creationId xmlns:a16="http://schemas.microsoft.com/office/drawing/2014/main" id="{E216F116-1B67-BD6E-D678-72F34C582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70825" y="5437841"/>
              <a:ext cx="2349360" cy="2349360"/>
            </a:xfrm>
            <a:prstGeom prst="rect">
              <a:avLst/>
            </a:prstGeom>
          </p:spPr>
        </p:pic>
        <p:pic>
          <p:nvPicPr>
            <p:cNvPr id="23" name="Graphic 22" descr="Raised hand with solid fill">
              <a:extLst>
                <a:ext uri="{FF2B5EF4-FFF2-40B4-BE49-F238E27FC236}">
                  <a16:creationId xmlns:a16="http://schemas.microsoft.com/office/drawing/2014/main" id="{4E1F3D6D-4E9C-B735-EF33-3CE8A8A25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449925">
              <a:off x="14894375" y="4469784"/>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DE691417-0C43-8815-F582-7B32C8C7F9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A3843-50AB-C5C0-E836-211D495F79A4}"/>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C72947E-365A-7AFA-F831-A392646B0BB0}"/>
              </a:ext>
            </a:extLst>
          </p:cNvPr>
          <p:cNvGrpSpPr/>
          <p:nvPr/>
        </p:nvGrpSpPr>
        <p:grpSpPr>
          <a:xfrm>
            <a:off x="21322" y="-6029"/>
            <a:ext cx="12192000" cy="6858000"/>
            <a:chOff x="1" y="1"/>
            <a:chExt cx="12192000" cy="6858000"/>
          </a:xfrm>
        </p:grpSpPr>
        <p:sp>
          <p:nvSpPr>
            <p:cNvPr id="12" name="Rectangle 11">
              <a:extLst>
                <a:ext uri="{FF2B5EF4-FFF2-40B4-BE49-F238E27FC236}">
                  <a16:creationId xmlns:a16="http://schemas.microsoft.com/office/drawing/2014/main" id="{6E56D9B0-8C02-95BC-B792-5795770A980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5770E5-620A-A88E-B37D-7F5A211FA8EE}"/>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A0FBB4E-02B9-AD87-B79E-739F4B8C034A}"/>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F023091-6CDA-BC86-C242-A1C3C2DEDF7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47D36726-5600-1DE6-67EF-48272D49D40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pic>
        <p:nvPicPr>
          <p:cNvPr id="3" name="Online Media 12" title="Build Each Other Up | 1 Thessalonians 5:11 (New Original Christian Song)">
            <a:hlinkClick r:id="" action="ppaction://media"/>
            <a:extLst>
              <a:ext uri="{FF2B5EF4-FFF2-40B4-BE49-F238E27FC236}">
                <a16:creationId xmlns:a16="http://schemas.microsoft.com/office/drawing/2014/main" id="{AC91EF37-929D-B36F-4034-131AB21B3F5C}"/>
              </a:ext>
            </a:extLst>
          </p:cNvPr>
          <p:cNvPicPr>
            <a:picLocks noRot="1" noChangeAspect="1"/>
          </p:cNvPicPr>
          <p:nvPr>
            <a:videoFile r:link="rId1"/>
          </p:nvPr>
        </p:nvPicPr>
        <p:blipFill>
          <a:blip r:embed="rId3"/>
          <a:stretch>
            <a:fillRect/>
          </a:stretch>
        </p:blipFill>
        <p:spPr>
          <a:xfrm>
            <a:off x="3050950" y="1310119"/>
            <a:ext cx="6065519" cy="3424339"/>
          </a:xfrm>
          <a:prstGeom prst="rect">
            <a:avLst/>
          </a:prstGeom>
        </p:spPr>
      </p:pic>
      <p:sp>
        <p:nvSpPr>
          <p:cNvPr id="4" name="TextBox 3">
            <a:extLst>
              <a:ext uri="{FF2B5EF4-FFF2-40B4-BE49-F238E27FC236}">
                <a16:creationId xmlns:a16="http://schemas.microsoft.com/office/drawing/2014/main" id="{32490E1B-FA1B-FE62-6E36-02723370E69D}"/>
              </a:ext>
            </a:extLst>
          </p:cNvPr>
          <p:cNvSpPr txBox="1"/>
          <p:nvPr/>
        </p:nvSpPr>
        <p:spPr>
          <a:xfrm>
            <a:off x="1788607" y="5067946"/>
            <a:ext cx="8963128" cy="1031564"/>
          </a:xfrm>
          <a:prstGeom prst="rect">
            <a:avLst/>
          </a:prstGeom>
          <a:noFill/>
        </p:spPr>
        <p:txBody>
          <a:bodyPr wrap="square">
            <a:spAutoFit/>
          </a:bodyPr>
          <a:lstStyle/>
          <a:p>
            <a:pPr algn="ctr">
              <a:lnSpc>
                <a:spcPct val="115000"/>
              </a:lnSpc>
              <a:spcAft>
                <a:spcPts val="800"/>
              </a:spcAft>
            </a:pPr>
            <a:r>
              <a:rPr lang="en-GB" sz="1800" b="1" i="1" kern="100" dirty="0">
                <a:solidFill>
                  <a:srgbClr val="002060"/>
                </a:solidFill>
                <a:effectLst/>
                <a:latin typeface="Sassoon Infant Std"/>
                <a:ea typeface="Aptos" panose="020B0004020202020204" pitchFamily="34" charset="0"/>
                <a:cs typeface="Times New Roman" panose="02020603050405020304" pitchFamily="18" charset="0"/>
              </a:rPr>
              <a:t>‘Tell people God’s message. Be ready to do this whether it is convenient or not. Tell people what they need to do. Tell them when they are wrong. Encourage them with great patience and careful teaching’ 2 Timothy 4:2</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2" descr="Diocesan Board of Education - Diocese of Ely">
            <a:extLst>
              <a:ext uri="{FF2B5EF4-FFF2-40B4-BE49-F238E27FC236}">
                <a16:creationId xmlns:a16="http://schemas.microsoft.com/office/drawing/2014/main" id="{94629C3B-6AE9-60D3-53A5-34E0402FB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039FA1-5EE7-3367-C80B-9E746B91F17E}"/>
              </a:ext>
            </a:extLst>
          </p:cNvPr>
          <p:cNvGrpSpPr/>
          <p:nvPr/>
        </p:nvGrpSpPr>
        <p:grpSpPr>
          <a:xfrm>
            <a:off x="1" y="1"/>
            <a:ext cx="12192000" cy="6858000"/>
            <a:chOff x="1" y="1"/>
            <a:chExt cx="12192000" cy="6858000"/>
          </a:xfrm>
        </p:grpSpPr>
        <p:sp>
          <p:nvSpPr>
            <p:cNvPr id="3" name="Rectangle 2">
              <a:extLst>
                <a:ext uri="{FF2B5EF4-FFF2-40B4-BE49-F238E27FC236}">
                  <a16:creationId xmlns:a16="http://schemas.microsoft.com/office/drawing/2014/main" id="{989187C3-8A68-0829-E61F-95CB90CC35F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EEB251-612B-5C46-7701-9CA7215304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84BB089-B572-5C94-DDF9-9FC3930BECB2}"/>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E9CBE7-3669-7DCD-070F-E2CFD546097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34EF86BD-9FB5-637A-EB68-EC8284AABAA1}"/>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Welcome Wave</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4" name="Picture 3" descr="Hand Wave Moti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830" y="1610108"/>
            <a:ext cx="4470430" cy="3446156"/>
          </a:xfrm>
          <a:prstGeom prst="rect">
            <a:avLst/>
          </a:prstGeom>
        </p:spPr>
      </p:pic>
      <p:pic>
        <p:nvPicPr>
          <p:cNvPr id="14" name="Picture 13" descr="A red blue yellow and white dice&#10;&#10;AI-generated content may be incorrect.">
            <a:extLst>
              <a:ext uri="{FF2B5EF4-FFF2-40B4-BE49-F238E27FC236}">
                <a16:creationId xmlns:a16="http://schemas.microsoft.com/office/drawing/2014/main" id="{EAC37FC3-76F7-9B77-E60C-BD390E376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502" y="5512217"/>
            <a:ext cx="2467897" cy="888582"/>
          </a:xfrm>
          <a:prstGeom prst="rect">
            <a:avLst/>
          </a:prstGeom>
        </p:spPr>
      </p:pic>
      <p:pic>
        <p:nvPicPr>
          <p:cNvPr id="15" name="Picture 14" descr="A red blue yellow and white dice&#10;&#10;AI-generated content may be incorrect.">
            <a:extLst>
              <a:ext uri="{FF2B5EF4-FFF2-40B4-BE49-F238E27FC236}">
                <a16:creationId xmlns:a16="http://schemas.microsoft.com/office/drawing/2014/main" id="{91B1AE7D-D46B-2967-1ABC-EEFD4B337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10" y="5446469"/>
            <a:ext cx="2467897" cy="888582"/>
          </a:xfrm>
          <a:prstGeom prst="rect">
            <a:avLst/>
          </a:prstGeom>
        </p:spPr>
      </p:pic>
      <p:pic>
        <p:nvPicPr>
          <p:cNvPr id="5" name="Picture 2" descr="Diocesan Board of Education - Diocese of Ely">
            <a:extLst>
              <a:ext uri="{FF2B5EF4-FFF2-40B4-BE49-F238E27FC236}">
                <a16:creationId xmlns:a16="http://schemas.microsoft.com/office/drawing/2014/main" id="{FB8BDCEF-7C13-F65E-52EA-B8039EDB5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D90F-68AA-DA1D-E8B8-65C8A45A9DB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CD2161-B7F6-B7F6-148E-15016BB34F7F}"/>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6D7B3518-4B23-2247-3630-B829B57508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27304901-AF24-B7B1-61DB-72B69130030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81A8004-AFE5-6D2D-FFF5-3B03B715277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22DE010-D1CA-9E4A-BE61-29B79550598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DFF94-CAF4-7CD5-7F49-309C579FF96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0F889C02-5325-4D7A-E0FB-44C8942551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Welcome</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9B248304-D499-A4F8-40F5-A8F5C44D1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7EE4FB-5172-39E4-3EF3-29A94F5C9DDA}"/>
              </a:ext>
            </a:extLst>
          </p:cNvPr>
          <p:cNvSpPr txBox="1"/>
          <p:nvPr/>
        </p:nvSpPr>
        <p:spPr>
          <a:xfrm>
            <a:off x="797291" y="1678496"/>
            <a:ext cx="6280249"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open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place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light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F87E5EBF-5D8E-2FB2-BD95-A0EC3CCF8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6100762-9BF2-5B80-3A6A-98F180559DD2}"/>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ABD82B4-2D50-5FDA-F975-135FFC9A00FE}"/>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99F390F-2FD8-1F20-9901-824A7186F573}"/>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A2F6BA-5C03-5995-A095-5B8A7EC7AE8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8DE01BB-4D81-933E-2B03-165A6AEEADF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8EA228E-DB11-5FB3-C1A3-55C0178D835A}"/>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Greeting</a:t>
            </a:r>
            <a:endParaRPr lang="en-GB" sz="3600" kern="1400" dirty="0">
              <a:ln>
                <a:noFill/>
              </a:ln>
              <a:solidFill>
                <a:srgbClr val="FFC000"/>
              </a:solidFill>
              <a:effectLst/>
              <a:latin typeface="Dreaming Outloud Pro" panose="03050502040302030504" pitchFamily="66" charset="0"/>
            </a:endParaRPr>
          </a:p>
        </p:txBody>
      </p:sp>
      <p:sp>
        <p:nvSpPr>
          <p:cNvPr id="4" name="TextBox 3"/>
          <p:cNvSpPr txBox="1"/>
          <p:nvPr/>
        </p:nvSpPr>
        <p:spPr>
          <a:xfrm>
            <a:off x="970534" y="1702955"/>
            <a:ext cx="5448554"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Therefore, encourage and build each up…</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Just as we are doing!</a:t>
            </a:r>
          </a:p>
        </p:txBody>
      </p:sp>
      <p:grpSp>
        <p:nvGrpSpPr>
          <p:cNvPr id="28" name="Group 27">
            <a:extLst>
              <a:ext uri="{FF2B5EF4-FFF2-40B4-BE49-F238E27FC236}">
                <a16:creationId xmlns:a16="http://schemas.microsoft.com/office/drawing/2014/main" id="{1F3C3D65-1E61-1E6D-A36F-13CF5BD3B0B5}"/>
              </a:ext>
            </a:extLst>
          </p:cNvPr>
          <p:cNvGrpSpPr/>
          <p:nvPr/>
        </p:nvGrpSpPr>
        <p:grpSpPr>
          <a:xfrm>
            <a:off x="6987759" y="1977435"/>
            <a:ext cx="3749015" cy="3331811"/>
            <a:chOff x="12252985" y="-1225296"/>
            <a:chExt cx="4663415" cy="4374227"/>
          </a:xfrm>
        </p:grpSpPr>
        <p:sp>
          <p:nvSpPr>
            <p:cNvPr id="26" name="Oval 25">
              <a:extLst>
                <a:ext uri="{FF2B5EF4-FFF2-40B4-BE49-F238E27FC236}">
                  <a16:creationId xmlns:a16="http://schemas.microsoft.com/office/drawing/2014/main" id="{34313E18-44D3-795E-786E-2A0D6E545622}"/>
                </a:ext>
              </a:extLst>
            </p:cNvPr>
            <p:cNvSpPr/>
            <p:nvPr/>
          </p:nvSpPr>
          <p:spPr>
            <a:xfrm>
              <a:off x="12252985" y="-1225296"/>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Raised hand outline">
              <a:extLst>
                <a:ext uri="{FF2B5EF4-FFF2-40B4-BE49-F238E27FC236}">
                  <a16:creationId xmlns:a16="http://schemas.microsoft.com/office/drawing/2014/main" id="{DB1EC37B-9314-CA82-E89E-D0E455538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89153" y="528275"/>
              <a:ext cx="2349360" cy="2349360"/>
            </a:xfrm>
            <a:prstGeom prst="rect">
              <a:avLst/>
            </a:prstGeom>
          </p:spPr>
        </p:pic>
        <p:pic>
          <p:nvPicPr>
            <p:cNvPr id="24" name="Graphic 23" descr="Raised hand outline">
              <a:extLst>
                <a:ext uri="{FF2B5EF4-FFF2-40B4-BE49-F238E27FC236}">
                  <a16:creationId xmlns:a16="http://schemas.microsoft.com/office/drawing/2014/main" id="{DA89036C-E089-09D9-E3FE-9A92BC9894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887857">
              <a:off x="12864408" y="-627195"/>
              <a:ext cx="2349360" cy="2349360"/>
            </a:xfrm>
            <a:prstGeom prst="rect">
              <a:avLst/>
            </a:prstGeom>
          </p:spPr>
        </p:pic>
        <p:pic>
          <p:nvPicPr>
            <p:cNvPr id="25" name="Graphic 24" descr="Raised hand outline">
              <a:extLst>
                <a:ext uri="{FF2B5EF4-FFF2-40B4-BE49-F238E27FC236}">
                  <a16:creationId xmlns:a16="http://schemas.microsoft.com/office/drawing/2014/main" id="{4DC6A398-487B-B21D-106D-07F711DF9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273423">
              <a:off x="14108544" y="-374151"/>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6DA9D128-3798-A92C-7FD6-D3A8B56F2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7653-827F-315D-91F4-07F5108A7B4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223F860-F541-2059-8A3A-16B5F0059211}"/>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C88C24A3-4476-2B47-CD84-E5E23F2625D2}"/>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4D4E05F-2F05-4050-1DAC-44D6744AF501}"/>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7E68FE2-0AB8-CD61-6BD0-F262FDA7F18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5BADDD6-34C6-A267-1F40-671B6C81486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F0AB083-27E1-55F2-BBD3-75DA77E2901C}"/>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6146" name="Picture 2" descr="Apostle Paul’s Spiritual Experience: A Universal Manner of Being">
            <a:extLst>
              <a:ext uri="{FF2B5EF4-FFF2-40B4-BE49-F238E27FC236}">
                <a16:creationId xmlns:a16="http://schemas.microsoft.com/office/drawing/2014/main" id="{3DCED4F8-4828-5B5E-A3E4-39C96E6A2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599" y="135033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7A857B-203B-7BEF-0719-680C925B94DC}"/>
              </a:ext>
            </a:extLst>
          </p:cNvPr>
          <p:cNvSpPr txBox="1"/>
          <p:nvPr/>
        </p:nvSpPr>
        <p:spPr>
          <a:xfrm>
            <a:off x="688001" y="1662398"/>
            <a:ext cx="7023798" cy="4062907"/>
          </a:xfrm>
          <a:prstGeom prst="rect">
            <a:avLst/>
          </a:prstGeom>
          <a:noFill/>
        </p:spPr>
        <p:txBody>
          <a:bodyPr wrap="square">
            <a:spAutoFit/>
          </a:bodyPr>
          <a:lstStyle/>
          <a:p>
            <a:pPr algn="ctr">
              <a:lnSpc>
                <a:spcPct val="115000"/>
              </a:lnSpc>
              <a:spcAft>
                <a:spcPts val="800"/>
              </a:spcAft>
              <a:buNone/>
            </a:pPr>
            <a:r>
              <a:rPr lang="en-GB" sz="2000" kern="100" dirty="0">
                <a:solidFill>
                  <a:srgbClr val="002060"/>
                </a:solidFill>
                <a:effectLst/>
                <a:latin typeface="Sassoon Infant Std"/>
                <a:ea typeface="Aptos" panose="020B0004020202020204" pitchFamily="34" charset="0"/>
                <a:cs typeface="Times New Roman" panose="02020603050405020304" pitchFamily="18" charset="0"/>
              </a:rPr>
              <a:t>In this year's challenge, we meet </a:t>
            </a:r>
            <a:r>
              <a:rPr lang="en-GB" sz="2800" b="1" u="sng" kern="100" dirty="0">
                <a:solidFill>
                  <a:srgbClr val="002060"/>
                </a:solidFill>
                <a:effectLst/>
                <a:latin typeface="Sassoon Infant Std"/>
                <a:ea typeface="Aptos" panose="020B0004020202020204" pitchFamily="34" charset="0"/>
                <a:cs typeface="Times New Roman" panose="02020603050405020304" pitchFamily="18" charset="0"/>
              </a:rPr>
              <a:t>Paul the Apostle</a:t>
            </a:r>
            <a:r>
              <a:rPr lang="en-GB" sz="2000" kern="100" dirty="0">
                <a:solidFill>
                  <a:srgbClr val="002060"/>
                </a:solidFill>
                <a:effectLst/>
                <a:latin typeface="Sassoon Infant Std"/>
                <a:ea typeface="Aptos" panose="020B0004020202020204" pitchFamily="34" charset="0"/>
                <a:cs typeface="Times New Roman" panose="02020603050405020304" pitchFamily="18" charset="0"/>
              </a:rPr>
              <a:t>. </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solidFill>
                  <a:srgbClr val="002060"/>
                </a:solidFill>
                <a:effectLst/>
                <a:latin typeface="Sassoon Infant Std"/>
                <a:ea typeface="Aptos" panose="020B0004020202020204" pitchFamily="34" charset="0"/>
                <a:cs typeface="Times New Roman" panose="02020603050405020304" pitchFamily="18" charset="0"/>
              </a:rPr>
              <a:t>He was a Roman citizen who lived in Jesus’ time. As a Roman, he had rights that placed him in a position of power, and this helped to protect him. However, he was also a Pharisee which showed he was from a Jewish family. </a:t>
            </a:r>
          </a:p>
          <a:p>
            <a:pPr algn="ctr">
              <a:lnSpc>
                <a:spcPct val="115000"/>
              </a:lnSpc>
              <a:spcAft>
                <a:spcPts val="800"/>
              </a:spcAft>
            </a:pPr>
            <a:endParaRPr lang="en-GB" sz="2000" kern="100" dirty="0">
              <a:solidFill>
                <a:srgbClr val="002060"/>
              </a:solidFill>
              <a:latin typeface="Sassoon Infant Std"/>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solidFill>
                  <a:srgbClr val="002060"/>
                </a:solidFill>
                <a:effectLst/>
                <a:latin typeface="Sassoon Infant Std"/>
                <a:ea typeface="Aptos" panose="020B0004020202020204" pitchFamily="34" charset="0"/>
                <a:cs typeface="Times New Roman" panose="02020603050405020304" pitchFamily="18" charset="0"/>
              </a:rPr>
              <a:t>When he was a Jewish Pharisee, he hated the early Christians and watched many of them being punished. Then he had encounter with Jesus and his life changed. He made it his mission to bring the gospel further than the Jewish community.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2" descr="Diocesan Board of Education - Diocese of Ely">
            <a:extLst>
              <a:ext uri="{FF2B5EF4-FFF2-40B4-BE49-F238E27FC236}">
                <a16:creationId xmlns:a16="http://schemas.microsoft.com/office/drawing/2014/main" id="{53C00D0D-5977-A04B-F8B2-893A4BB3B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9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out)">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out)">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EF66-4AAF-F4C6-8F7A-BAB57ABE3E65}"/>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AC0B78D-2036-E63F-1B4F-32AF7F2C38B9}"/>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E920B820-7792-2869-6348-DEC56E450FC4}"/>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CC33A6-D3FD-C7F9-1421-7DE08F57A39E}"/>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9BB73FE-1F71-271C-4F12-1FCBB02E0C2E}"/>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32D51A4-B2EA-0DDD-C6A3-FC36C4E5FEA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724349E-5F93-4BA9-AAC0-441DA2E7FDF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Online Media 1" title="Paul the Apostle | Bible Heroes Series | Christian family song animated">
            <a:hlinkClick r:id="" action="ppaction://media"/>
            <a:extLst>
              <a:ext uri="{FF2B5EF4-FFF2-40B4-BE49-F238E27FC236}">
                <a16:creationId xmlns:a16="http://schemas.microsoft.com/office/drawing/2014/main" id="{36F6D75B-5A10-9813-7F30-0A05CC77C991}"/>
              </a:ext>
            </a:extLst>
          </p:cNvPr>
          <p:cNvPicPr>
            <a:picLocks noRot="1" noChangeAspect="1"/>
          </p:cNvPicPr>
          <p:nvPr>
            <a:videoFile r:link="rId1"/>
          </p:nvPr>
        </p:nvPicPr>
        <p:blipFill>
          <a:blip r:embed="rId3"/>
          <a:stretch>
            <a:fillRect/>
          </a:stretch>
        </p:blipFill>
        <p:spPr>
          <a:xfrm>
            <a:off x="2680623" y="1429608"/>
            <a:ext cx="6830751" cy="3856357"/>
          </a:xfrm>
          <a:prstGeom prst="rect">
            <a:avLst/>
          </a:prstGeom>
        </p:spPr>
      </p:pic>
      <p:sp>
        <p:nvSpPr>
          <p:cNvPr id="4" name="TextBox 3">
            <a:extLst>
              <a:ext uri="{FF2B5EF4-FFF2-40B4-BE49-F238E27FC236}">
                <a16:creationId xmlns:a16="http://schemas.microsoft.com/office/drawing/2014/main" id="{8DAB2FE0-426A-6576-7B8A-E94D78A851FF}"/>
              </a:ext>
            </a:extLst>
          </p:cNvPr>
          <p:cNvSpPr txBox="1"/>
          <p:nvPr/>
        </p:nvSpPr>
        <p:spPr>
          <a:xfrm>
            <a:off x="1791119" y="5399062"/>
            <a:ext cx="8968152" cy="646331"/>
          </a:xfrm>
          <a:prstGeom prst="rect">
            <a:avLst/>
          </a:prstGeom>
          <a:noFill/>
        </p:spPr>
        <p:txBody>
          <a:bodyPr wrap="square">
            <a:spAutoFit/>
          </a:bodyPr>
          <a:lstStyle/>
          <a:p>
            <a:r>
              <a:rPr lang="en-GB" dirty="0">
                <a:hlinkClick r:id="rId4"/>
              </a:rPr>
              <a:t>https://www.youtube.com/watch?v=20QKYFksIRI&amp;list=RD20QKYFksIRI&amp;start_radio=1</a:t>
            </a:r>
            <a:r>
              <a:rPr lang="en-GB" dirty="0"/>
              <a:t> </a:t>
            </a:r>
          </a:p>
          <a:p>
            <a:pPr algn="ctr"/>
            <a:r>
              <a:rPr lang="en-GB" dirty="0"/>
              <a:t>Paul The Apostle – Bible Hero Series – Christian Songs of Worship</a:t>
            </a:r>
          </a:p>
        </p:txBody>
      </p:sp>
      <p:pic>
        <p:nvPicPr>
          <p:cNvPr id="3" name="Picture 2" descr="Diocesan Board of Education - Diocese of Ely">
            <a:extLst>
              <a:ext uri="{FF2B5EF4-FFF2-40B4-BE49-F238E27FC236}">
                <a16:creationId xmlns:a16="http://schemas.microsoft.com/office/drawing/2014/main" id="{42C0A035-7B5F-DCEF-9993-F88A67081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D210-E828-BB5A-5E0B-372CCAFA24D8}"/>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9C833AC-212E-DA44-E5F7-E71435697A5A}"/>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E354033A-EDD9-4937-2380-376200635EFC}"/>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24DD9B6-4DA7-D70D-DD3C-D0265B4394D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BA840FF-2397-F829-C2CF-E884FC124B5E}"/>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A680383-D83D-6650-6455-51359A55697C}"/>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74F69ED6-A509-D21A-6024-C6CC04B501A2}"/>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779A67AA-7BD6-625C-8CE3-F0E75EAB1380}"/>
              </a:ext>
            </a:extLst>
          </p:cNvPr>
          <p:cNvSpPr txBox="1"/>
          <p:nvPr/>
        </p:nvSpPr>
        <p:spPr>
          <a:xfrm>
            <a:off x="688001" y="1662398"/>
            <a:ext cx="4667770" cy="4206280"/>
          </a:xfrm>
          <a:prstGeom prst="rect">
            <a:avLst/>
          </a:prstGeom>
          <a:noFill/>
        </p:spPr>
        <p:txBody>
          <a:bodyPr wrap="square">
            <a:spAutoFit/>
          </a:bodyPr>
          <a:lstStyle/>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He was not one of the 12 disciples, but he was a man who shared the gospel to the world in the first century. </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He was one of the most influential figures in the spread of early Christianity and founded many churches and communities in Asia and Europe.</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Because he was a Jew and a Roman citizen this meant he could talk to both groups of people.</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In fact, he could speak in at least 3 languages which meant as a preacher, he could spread the good news in Jerusalem and soon found himself travelling the world to spread the word further.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30" name="Picture 6" descr="Tracing the Footsteps of Faith: The Missionary Journeys of Paul">
            <a:extLst>
              <a:ext uri="{FF2B5EF4-FFF2-40B4-BE49-F238E27FC236}">
                <a16:creationId xmlns:a16="http://schemas.microsoft.com/office/drawing/2014/main" id="{BAF25A6B-39CD-B84F-3267-9468C8EE8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75455" y="1226967"/>
            <a:ext cx="6115050" cy="4968221"/>
          </a:xfrm>
          <a:prstGeom prst="decagon">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8D3886-F962-2BEB-356B-A7AD4BB19E39}"/>
              </a:ext>
            </a:extLst>
          </p:cNvPr>
          <p:cNvSpPr txBox="1"/>
          <p:nvPr/>
        </p:nvSpPr>
        <p:spPr>
          <a:xfrm>
            <a:off x="4173963" y="6230520"/>
            <a:ext cx="8968152" cy="215444"/>
          </a:xfrm>
          <a:prstGeom prst="rect">
            <a:avLst/>
          </a:prstGeom>
          <a:noFill/>
        </p:spPr>
        <p:txBody>
          <a:bodyPr wrap="square">
            <a:spAutoFit/>
          </a:bodyPr>
          <a:lstStyle/>
          <a:p>
            <a:pPr algn="ctr"/>
            <a:r>
              <a:rPr lang="en-GB" sz="800" dirty="0">
                <a:solidFill>
                  <a:srgbClr val="C00000"/>
                </a:solidFill>
              </a:rPr>
              <a:t>https://churchleaders.com/pastors/469579-apostle-paul-missionary-journeys.html</a:t>
            </a:r>
          </a:p>
        </p:txBody>
      </p:sp>
      <p:pic>
        <p:nvPicPr>
          <p:cNvPr id="2" name="Picture 2" descr="Diocesan Board of Education - Diocese of Ely">
            <a:extLst>
              <a:ext uri="{FF2B5EF4-FFF2-40B4-BE49-F238E27FC236}">
                <a16:creationId xmlns:a16="http://schemas.microsoft.com/office/drawing/2014/main" id="{EBD8605D-94CD-B26B-3F19-95A1B361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F0B8C-5D57-34C5-4079-282E10FA936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420F22A2-05D1-467B-5A91-6069E51E11C9}"/>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93C6F72A-DC90-BD24-B711-29E9986593FA}"/>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96BCF04-360B-551E-113B-F3A58E554E55}"/>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D6F161B-3D89-607A-2012-ABDE77CB174A}"/>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333020B-05E7-C804-6391-0201FFE59D88}"/>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B5CDD31D-12EB-65B9-98EF-386322D51A5C}"/>
              </a:ext>
            </a:extLst>
          </p:cNvPr>
          <p:cNvSpPr txBox="1"/>
          <p:nvPr/>
        </p:nvSpPr>
        <p:spPr>
          <a:xfrm>
            <a:off x="627041" y="1611598"/>
            <a:ext cx="4667770" cy="4524828"/>
          </a:xfrm>
          <a:prstGeom prst="rect">
            <a:avLst/>
          </a:prstGeom>
          <a:noFill/>
        </p:spPr>
        <p:txBody>
          <a:bodyPr wrap="square">
            <a:spAutoFit/>
          </a:bodyPr>
          <a:lstStyle/>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He went on four big missions around the world after his conversion.</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During his second mission, which lasted three years, many churches were founded in Thessalonica. Thi</a:t>
            </a:r>
            <a:r>
              <a:rPr lang="en-GB" kern="100" dirty="0">
                <a:solidFill>
                  <a:srgbClr val="002060"/>
                </a:solidFill>
                <a:latin typeface="Sassoon Infant Std"/>
                <a:ea typeface="Aptos" panose="020B0004020202020204" pitchFamily="34" charset="0"/>
                <a:cs typeface="Times New Roman" panose="02020603050405020304" pitchFamily="18" charset="0"/>
              </a:rPr>
              <a:t>s is the mission we are interested in.</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The Thessalonians were people of a major city in ancient Macedonia (in modern-day northern Greece).</a:t>
            </a:r>
          </a:p>
          <a:p>
            <a:pPr>
              <a:lnSpc>
                <a:spcPct val="115000"/>
              </a:lnSpc>
              <a:spcAft>
                <a:spcPts val="800"/>
              </a:spcAft>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It was a significant port and trade centre during Paul’s time and had a mix of Jews, Greeks, and Roman citizens, which he could communicate with.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C004392B-631E-766E-14E9-A12D950E76C4}"/>
              </a:ext>
            </a:extLst>
          </p:cNvPr>
          <p:cNvGrpSpPr/>
          <p:nvPr/>
        </p:nvGrpSpPr>
        <p:grpSpPr>
          <a:xfrm>
            <a:off x="5341537" y="1155560"/>
            <a:ext cx="6309257" cy="5124659"/>
            <a:chOff x="5341537" y="1345599"/>
            <a:chExt cx="6309257" cy="4065296"/>
          </a:xfrm>
        </p:grpSpPr>
        <p:pic>
          <p:nvPicPr>
            <p:cNvPr id="1026" name="Picture 2" descr=" Journeys of Paul Map 1 - Poster">
              <a:extLst>
                <a:ext uri="{FF2B5EF4-FFF2-40B4-BE49-F238E27FC236}">
                  <a16:creationId xmlns:a16="http://schemas.microsoft.com/office/drawing/2014/main" id="{FE5AE3AA-B3DA-BB34-2B21-5FAA56989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399" y="1345599"/>
              <a:ext cx="3175523" cy="20548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Journeys of Paul Map 2 Poster">
              <a:extLst>
                <a:ext uri="{FF2B5EF4-FFF2-40B4-BE49-F238E27FC236}">
                  <a16:creationId xmlns:a16="http://schemas.microsoft.com/office/drawing/2014/main" id="{FC908F49-8D26-BA42-20DC-D51A37153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271" y="1345599"/>
              <a:ext cx="3175523" cy="20548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Journeys of Paul Map 3 Poster">
              <a:extLst>
                <a:ext uri="{FF2B5EF4-FFF2-40B4-BE49-F238E27FC236}">
                  <a16:creationId xmlns:a16="http://schemas.microsoft.com/office/drawing/2014/main" id="{237DAF8B-987C-AF5E-7CC4-3CF6E5F43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537" y="3343029"/>
              <a:ext cx="3195619" cy="20678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ourneys of Paul Map 4 Poster">
              <a:extLst>
                <a:ext uri="{FF2B5EF4-FFF2-40B4-BE49-F238E27FC236}">
                  <a16:creationId xmlns:a16="http://schemas.microsoft.com/office/drawing/2014/main" id="{82A43EB9-EF3B-7860-103A-DBBE76F72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338" y="3335442"/>
              <a:ext cx="3187247" cy="206244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92DA6B7A-BB10-2A16-B039-01D4E0551E10}"/>
              </a:ext>
            </a:extLst>
          </p:cNvPr>
          <p:cNvSpPr txBox="1"/>
          <p:nvPr/>
        </p:nvSpPr>
        <p:spPr>
          <a:xfrm>
            <a:off x="457201" y="47535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sp>
        <p:nvSpPr>
          <p:cNvPr id="5" name="TextBox 4">
            <a:extLst>
              <a:ext uri="{FF2B5EF4-FFF2-40B4-BE49-F238E27FC236}">
                <a16:creationId xmlns:a16="http://schemas.microsoft.com/office/drawing/2014/main" id="{A4DEB078-A5D9-BF42-F0F5-8528AADEEE53}"/>
              </a:ext>
            </a:extLst>
          </p:cNvPr>
          <p:cNvSpPr txBox="1"/>
          <p:nvPr/>
        </p:nvSpPr>
        <p:spPr>
          <a:xfrm>
            <a:off x="4173963" y="6180457"/>
            <a:ext cx="8968152" cy="261610"/>
          </a:xfrm>
          <a:prstGeom prst="rect">
            <a:avLst/>
          </a:prstGeom>
          <a:noFill/>
        </p:spPr>
        <p:txBody>
          <a:bodyPr wrap="square">
            <a:spAutoFit/>
          </a:bodyPr>
          <a:lstStyle/>
          <a:p>
            <a:pPr algn="ctr"/>
            <a:r>
              <a:rPr lang="en-GB" sz="1050" dirty="0">
                <a:solidFill>
                  <a:srgbClr val="C00000"/>
                </a:solidFill>
                <a:hlinkClick r:id="rId6"/>
              </a:rPr>
              <a:t>https://mybiblefirst.co.uk/store/product/64</a:t>
            </a:r>
            <a:r>
              <a:rPr lang="en-GB" sz="1050" dirty="0">
                <a:solidFill>
                  <a:srgbClr val="C00000"/>
                </a:solidFill>
              </a:rPr>
              <a:t> </a:t>
            </a:r>
          </a:p>
        </p:txBody>
      </p:sp>
      <p:pic>
        <p:nvPicPr>
          <p:cNvPr id="4" name="Picture 2" descr="Diocesan Board of Education - Diocese of Ely">
            <a:extLst>
              <a:ext uri="{FF2B5EF4-FFF2-40B4-BE49-F238E27FC236}">
                <a16:creationId xmlns:a16="http://schemas.microsoft.com/office/drawing/2014/main" id="{0ACD6F3D-8328-A40F-AA0A-B1396B7C62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0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4)">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616</TotalTime>
  <Words>1336</Words>
  <Application>Microsoft Office PowerPoint</Application>
  <PresentationFormat>Widescreen</PresentationFormat>
  <Paragraphs>122</Paragraphs>
  <Slides>22</Slides>
  <Notes>1</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Aptos Display</vt:lpstr>
      <vt:lpstr>Arial</vt:lpstr>
      <vt:lpstr>Avenir Next LT Pro</vt:lpstr>
      <vt:lpstr>Baskerville Old Face</vt:lpstr>
      <vt:lpstr>Calibri</vt:lpstr>
      <vt:lpstr>Dreaming Outloud Pro</vt:lpstr>
      <vt:lpstr>Grandview</vt:lpstr>
      <vt:lpstr>Sassoon Infant Std</vt:lpstr>
      <vt:lpstr>Symbol</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Jemma Coulson</dc:creator>
  <cp:lastModifiedBy>Jemma Coulson</cp:lastModifiedBy>
  <cp:revision>2</cp:revision>
  <dcterms:created xsi:type="dcterms:W3CDTF">2025-07-18T07:58:33Z</dcterms:created>
  <dcterms:modified xsi:type="dcterms:W3CDTF">2026-01-21T11:31:52Z</dcterms:modified>
</cp:coreProperties>
</file>