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66" r:id="rId3"/>
    <p:sldId id="258" r:id="rId4"/>
    <p:sldId id="276" r:id="rId5"/>
    <p:sldId id="260" r:id="rId6"/>
    <p:sldId id="291" r:id="rId7"/>
    <p:sldId id="292" r:id="rId8"/>
    <p:sldId id="294" r:id="rId9"/>
    <p:sldId id="295" r:id="rId10"/>
    <p:sldId id="296" r:id="rId11"/>
    <p:sldId id="297" r:id="rId12"/>
    <p:sldId id="298" r:id="rId13"/>
    <p:sldId id="299" r:id="rId14"/>
    <p:sldId id="269" r:id="rId15"/>
    <p:sldId id="300" r:id="rId16"/>
    <p:sldId id="277" r:id="rId17"/>
    <p:sldId id="262" r:id="rId18"/>
    <p:sldId id="267" r:id="rId19"/>
    <p:sldId id="290" r:id="rId20"/>
    <p:sldId id="278" r:id="rId21"/>
    <p:sldId id="280" r:id="rId22"/>
    <p:sldId id="28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02AFEE-7F18-4124-8B6D-6F10AE90EA45}" v="2" dt="2025-12-17T10:04:27.9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5" d="100"/>
          <a:sy n="75" d="100"/>
        </p:scale>
        <p:origin x="90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mma Coulson" userId="fcb21ed6-b519-41dc-b424-5618ec5bb479" providerId="ADAL" clId="{D202AFEE-7F18-4124-8B6D-6F10AE90EA45}"/>
    <pc:docChg chg="addSld modSld">
      <pc:chgData name="Jemma Coulson" userId="fcb21ed6-b519-41dc-b424-5618ec5bb479" providerId="ADAL" clId="{D202AFEE-7F18-4124-8B6D-6F10AE90EA45}" dt="2025-12-17T10:04:27.970" v="4"/>
      <pc:docMkLst>
        <pc:docMk/>
      </pc:docMkLst>
      <pc:sldChg chg="addSp modSp mod modAnim">
        <pc:chgData name="Jemma Coulson" userId="fcb21ed6-b519-41dc-b424-5618ec5bb479" providerId="ADAL" clId="{D202AFEE-7F18-4124-8B6D-6F10AE90EA45}" dt="2025-12-17T09:51:12.248" v="3" actId="1076"/>
        <pc:sldMkLst>
          <pc:docMk/>
          <pc:sldMk cId="730972365" sldId="256"/>
        </pc:sldMkLst>
        <pc:picChg chg="mod">
          <ac:chgData name="Jemma Coulson" userId="fcb21ed6-b519-41dc-b424-5618ec5bb479" providerId="ADAL" clId="{D202AFEE-7F18-4124-8B6D-6F10AE90EA45}" dt="2025-12-17T09:50:45.765" v="0" actId="1076"/>
          <ac:picMkLst>
            <pc:docMk/>
            <pc:sldMk cId="730972365" sldId="256"/>
            <ac:picMk id="3" creationId="{408FB410-0D1A-4B9F-F1E1-FD6CD9F9DCD5}"/>
          </ac:picMkLst>
        </pc:picChg>
        <pc:picChg chg="add mod">
          <ac:chgData name="Jemma Coulson" userId="fcb21ed6-b519-41dc-b424-5618ec5bb479" providerId="ADAL" clId="{D202AFEE-7F18-4124-8B6D-6F10AE90EA45}" dt="2025-12-17T09:51:12.248" v="3" actId="1076"/>
          <ac:picMkLst>
            <pc:docMk/>
            <pc:sldMk cId="730972365" sldId="256"/>
            <ac:picMk id="4" creationId="{625C6773-DC55-527E-50C1-60ABF603B536}"/>
          </ac:picMkLst>
        </pc:picChg>
      </pc:sldChg>
      <pc:sldChg chg="add">
        <pc:chgData name="Jemma Coulson" userId="fcb21ed6-b519-41dc-b424-5618ec5bb479" providerId="ADAL" clId="{D202AFEE-7F18-4124-8B6D-6F10AE90EA45}" dt="2025-12-17T10:04:27.970" v="4"/>
        <pc:sldMkLst>
          <pc:docMk/>
          <pc:sldMk cId="3650824937" sldId="300"/>
        </pc:sldMkLst>
      </pc:sldChg>
    </pc:docChg>
  </pc:docChgLst>
  <pc:docChgLst>
    <pc:chgData name="Jemma Coulson" userId="fcb21ed6-b519-41dc-b424-5618ec5bb479" providerId="ADAL" clId="{2F3CCE59-67A7-429F-9245-A0219698D203}"/>
    <pc:docChg chg="undo redo custSel addSld delSld modSld sldOrd">
      <pc:chgData name="Jemma Coulson" userId="fcb21ed6-b519-41dc-b424-5618ec5bb479" providerId="ADAL" clId="{2F3CCE59-67A7-429F-9245-A0219698D203}" dt="2025-07-22T10:37:22.113" v="2979" actId="20577"/>
      <pc:docMkLst>
        <pc:docMk/>
      </pc:docMkLst>
      <pc:sldChg chg="addSp modSp mod modAnim">
        <pc:chgData name="Jemma Coulson" userId="fcb21ed6-b519-41dc-b424-5618ec5bb479" providerId="ADAL" clId="{2F3CCE59-67A7-429F-9245-A0219698D203}" dt="2025-07-22T09:43:43.802" v="81" actId="1076"/>
        <pc:sldMkLst>
          <pc:docMk/>
          <pc:sldMk cId="730972365" sldId="256"/>
        </pc:sldMkLst>
      </pc:sldChg>
      <pc:sldChg chg="addSp modSp">
        <pc:chgData name="Jemma Coulson" userId="fcb21ed6-b519-41dc-b424-5618ec5bb479" providerId="ADAL" clId="{2F3CCE59-67A7-429F-9245-A0219698D203}" dt="2025-07-22T09:34:05.836" v="2"/>
        <pc:sldMkLst>
          <pc:docMk/>
          <pc:sldMk cId="3612786988" sldId="258"/>
        </pc:sldMkLst>
      </pc:sldChg>
      <pc:sldChg chg="addSp delSp modSp add del mod">
        <pc:chgData name="Jemma Coulson" userId="fcb21ed6-b519-41dc-b424-5618ec5bb479" providerId="ADAL" clId="{2F3CCE59-67A7-429F-9245-A0219698D203}" dt="2025-07-22T09:34:57.869" v="15"/>
        <pc:sldMkLst>
          <pc:docMk/>
          <pc:sldMk cId="4150315418" sldId="260"/>
        </pc:sldMkLst>
      </pc:sldChg>
      <pc:sldChg chg="addSp modSp mod">
        <pc:chgData name="Jemma Coulson" userId="fcb21ed6-b519-41dc-b424-5618ec5bb479" providerId="ADAL" clId="{2F3CCE59-67A7-429F-9245-A0219698D203}" dt="2025-07-22T09:42:13.447" v="77" actId="20577"/>
        <pc:sldMkLst>
          <pc:docMk/>
          <pc:sldMk cId="737013871" sldId="262"/>
        </pc:sldMkLst>
      </pc:sldChg>
      <pc:sldChg chg="addSp delSp modSp mod delAnim">
        <pc:chgData name="Jemma Coulson" userId="fcb21ed6-b519-41dc-b424-5618ec5bb479" providerId="ADAL" clId="{2F3CCE59-67A7-429F-9245-A0219698D203}" dt="2025-07-22T09:43:19.306" v="78" actId="478"/>
        <pc:sldMkLst>
          <pc:docMk/>
          <pc:sldMk cId="3921395066" sldId="266"/>
        </pc:sldMkLst>
      </pc:sldChg>
      <pc:sldChg chg="addSp modSp add del mod">
        <pc:chgData name="Jemma Coulson" userId="fcb21ed6-b519-41dc-b424-5618ec5bb479" providerId="ADAL" clId="{2F3CCE59-67A7-429F-9245-A0219698D203}" dt="2025-07-22T10:36:22.012" v="2947" actId="1035"/>
        <pc:sldMkLst>
          <pc:docMk/>
          <pc:sldMk cId="3433777998" sldId="267"/>
        </pc:sldMkLst>
      </pc:sldChg>
      <pc:sldChg chg="addSp modSp mod ord modAnim">
        <pc:chgData name="Jemma Coulson" userId="fcb21ed6-b519-41dc-b424-5618ec5bb479" providerId="ADAL" clId="{2F3CCE59-67A7-429F-9245-A0219698D203}" dt="2025-07-22T10:35:45.482" v="2912"/>
        <pc:sldMkLst>
          <pc:docMk/>
          <pc:sldMk cId="334666091" sldId="269"/>
        </pc:sldMkLst>
      </pc:sldChg>
      <pc:sldChg chg="addSp modSp">
        <pc:chgData name="Jemma Coulson" userId="fcb21ed6-b519-41dc-b424-5618ec5bb479" providerId="ADAL" clId="{2F3CCE59-67A7-429F-9245-A0219698D203}" dt="2025-07-22T09:34:07.923" v="3"/>
        <pc:sldMkLst>
          <pc:docMk/>
          <pc:sldMk cId="3189140815" sldId="276"/>
        </pc:sldMkLst>
      </pc:sldChg>
      <pc:sldChg chg="addSp modSp mod modAnim">
        <pc:chgData name="Jemma Coulson" userId="fcb21ed6-b519-41dc-b424-5618ec5bb479" providerId="ADAL" clId="{2F3CCE59-67A7-429F-9245-A0219698D203}" dt="2025-07-22T10:36:05.924" v="2931" actId="20577"/>
        <pc:sldMkLst>
          <pc:docMk/>
          <pc:sldMk cId="2888953461" sldId="277"/>
        </pc:sldMkLst>
      </pc:sldChg>
      <pc:sldChg chg="addSp modSp">
        <pc:chgData name="Jemma Coulson" userId="fcb21ed6-b519-41dc-b424-5618ec5bb479" providerId="ADAL" clId="{2F3CCE59-67A7-429F-9245-A0219698D203}" dt="2025-07-22T09:34:35.063" v="11"/>
        <pc:sldMkLst>
          <pc:docMk/>
          <pc:sldMk cId="1336168446" sldId="278"/>
        </pc:sldMkLst>
      </pc:sldChg>
      <pc:sldChg chg="addSp delSp modSp mod">
        <pc:chgData name="Jemma Coulson" userId="fcb21ed6-b519-41dc-b424-5618ec5bb479" providerId="ADAL" clId="{2F3CCE59-67A7-429F-9245-A0219698D203}" dt="2025-07-22T09:44:56.774" v="90" actId="1076"/>
        <pc:sldMkLst>
          <pc:docMk/>
          <pc:sldMk cId="1045877292" sldId="280"/>
        </pc:sldMkLst>
      </pc:sldChg>
      <pc:sldChg chg="addSp delSp modSp mod delAnim modAnim">
        <pc:chgData name="Jemma Coulson" userId="fcb21ed6-b519-41dc-b424-5618ec5bb479" providerId="ADAL" clId="{2F3CCE59-67A7-429F-9245-A0219698D203}" dt="2025-07-22T09:44:47.437" v="88" actId="478"/>
        <pc:sldMkLst>
          <pc:docMk/>
          <pc:sldMk cId="3600542237" sldId="281"/>
        </pc:sldMkLst>
      </pc:sldChg>
      <pc:sldChg chg="addSp delSp modSp add mod ord">
        <pc:chgData name="Jemma Coulson" userId="fcb21ed6-b519-41dc-b424-5618ec5bb479" providerId="ADAL" clId="{2F3CCE59-67A7-429F-9245-A0219698D203}" dt="2025-07-22T09:38:31.971" v="27" actId="14100"/>
        <pc:sldMkLst>
          <pc:docMk/>
          <pc:sldMk cId="1707066921" sldId="290"/>
        </pc:sldMkLst>
      </pc:sldChg>
      <pc:sldChg chg="addSp delSp modSp add mod delAnim">
        <pc:chgData name="Jemma Coulson" userId="fcb21ed6-b519-41dc-b424-5618ec5bb479" providerId="ADAL" clId="{2F3CCE59-67A7-429F-9245-A0219698D203}" dt="2025-07-22T09:48:43.829" v="186"/>
        <pc:sldMkLst>
          <pc:docMk/>
          <pc:sldMk cId="4127178079" sldId="291"/>
        </pc:sldMkLst>
      </pc:sldChg>
      <pc:sldChg chg="addSp modSp add mod modAnim">
        <pc:chgData name="Jemma Coulson" userId="fcb21ed6-b519-41dc-b424-5618ec5bb479" providerId="ADAL" clId="{2F3CCE59-67A7-429F-9245-A0219698D203}" dt="2025-07-22T10:37:22.113" v="2979" actId="20577"/>
        <pc:sldMkLst>
          <pc:docMk/>
          <pc:sldMk cId="2528217115" sldId="292"/>
        </pc:sldMkLst>
      </pc:sldChg>
      <pc:sldChg chg="delSp add del mod">
        <pc:chgData name="Jemma Coulson" userId="fcb21ed6-b519-41dc-b424-5618ec5bb479" providerId="ADAL" clId="{2F3CCE59-67A7-429F-9245-A0219698D203}" dt="2025-07-22T10:27:04.082" v="2342" actId="47"/>
        <pc:sldMkLst>
          <pc:docMk/>
          <pc:sldMk cId="4226481983" sldId="293"/>
        </pc:sldMkLst>
      </pc:sldChg>
      <pc:sldChg chg="addSp delSp modSp add mod modAnim">
        <pc:chgData name="Jemma Coulson" userId="fcb21ed6-b519-41dc-b424-5618ec5bb479" providerId="ADAL" clId="{2F3CCE59-67A7-429F-9245-A0219698D203}" dt="2025-07-22T09:57:27.487" v="1103" actId="1076"/>
        <pc:sldMkLst>
          <pc:docMk/>
          <pc:sldMk cId="355415101" sldId="294"/>
        </pc:sldMkLst>
      </pc:sldChg>
      <pc:sldChg chg="modSp add mod ord modAnim">
        <pc:chgData name="Jemma Coulson" userId="fcb21ed6-b519-41dc-b424-5618ec5bb479" providerId="ADAL" clId="{2F3CCE59-67A7-429F-9245-A0219698D203}" dt="2025-07-22T10:28:32.855" v="2406" actId="1035"/>
        <pc:sldMkLst>
          <pc:docMk/>
          <pc:sldMk cId="1101517606" sldId="295"/>
        </pc:sldMkLst>
      </pc:sldChg>
      <pc:sldChg chg="modSp add mod modAnim">
        <pc:chgData name="Jemma Coulson" userId="fcb21ed6-b519-41dc-b424-5618ec5bb479" providerId="ADAL" clId="{2F3CCE59-67A7-429F-9245-A0219698D203}" dt="2025-07-22T10:31:33.503" v="2570" actId="113"/>
        <pc:sldMkLst>
          <pc:docMk/>
          <pc:sldMk cId="4201910370" sldId="296"/>
        </pc:sldMkLst>
      </pc:sldChg>
      <pc:sldChg chg="modSp add mod modAnim">
        <pc:chgData name="Jemma Coulson" userId="fcb21ed6-b519-41dc-b424-5618ec5bb479" providerId="ADAL" clId="{2F3CCE59-67A7-429F-9245-A0219698D203}" dt="2025-07-22T10:31:52.867" v="2601" actId="20577"/>
        <pc:sldMkLst>
          <pc:docMk/>
          <pc:sldMk cId="1300698433" sldId="297"/>
        </pc:sldMkLst>
      </pc:sldChg>
      <pc:sldChg chg="modSp add mod modAnim">
        <pc:chgData name="Jemma Coulson" userId="fcb21ed6-b519-41dc-b424-5618ec5bb479" providerId="ADAL" clId="{2F3CCE59-67A7-429F-9245-A0219698D203}" dt="2025-07-22T10:33:40.928" v="2725"/>
        <pc:sldMkLst>
          <pc:docMk/>
          <pc:sldMk cId="413747927" sldId="298"/>
        </pc:sldMkLst>
      </pc:sldChg>
      <pc:sldChg chg="modSp add mod modAnim">
        <pc:chgData name="Jemma Coulson" userId="fcb21ed6-b519-41dc-b424-5618ec5bb479" providerId="ADAL" clId="{2F3CCE59-67A7-429F-9245-A0219698D203}" dt="2025-07-22T10:35:35.299" v="2910"/>
        <pc:sldMkLst>
          <pc:docMk/>
          <pc:sldMk cId="3767041423" sldId="29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CADA5E-184D-4676-A5E8-5867A0A3E815}" type="datetimeFigureOut">
              <a:rPr lang="en-GB" smtClean="0"/>
              <a:t>17/12/2025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CDEABC-7B51-468D-844E-BEDDDD6ED03B}" type="slidenum">
              <a:rPr lang="en-GB" smtClean="0"/>
              <a:t>‹#›</a:t>
            </a:fld>
            <a:endParaRPr lang="en-GB"/>
          </a:p>
        </p:txBody>
      </p:sp>
    </p:spTree>
    <p:extLst>
      <p:ext uri="{BB962C8B-B14F-4D97-AF65-F5344CB8AC3E}">
        <p14:creationId xmlns:p14="http://schemas.microsoft.com/office/powerpoint/2010/main" val="1719724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1208CB-D341-4E53-AE10-E6A76E021968}" type="slidenum">
              <a:rPr lang="en-GB" smtClean="0"/>
              <a:t>19</a:t>
            </a:fld>
            <a:endParaRPr lang="en-GB"/>
          </a:p>
        </p:txBody>
      </p:sp>
    </p:spTree>
    <p:extLst>
      <p:ext uri="{BB962C8B-B14F-4D97-AF65-F5344CB8AC3E}">
        <p14:creationId xmlns:p14="http://schemas.microsoft.com/office/powerpoint/2010/main" val="3820939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8AB94-64AB-29F9-4F75-D4339A1B1E1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C6F6554B-B486-4981-0995-74D7C3432E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16F85439-B856-DD35-D3FF-E82FB39CC90E}"/>
              </a:ext>
            </a:extLst>
          </p:cNvPr>
          <p:cNvSpPr>
            <a:spLocks noGrp="1"/>
          </p:cNvSpPr>
          <p:nvPr>
            <p:ph type="dt" sz="half" idx="10"/>
          </p:nvPr>
        </p:nvSpPr>
        <p:spPr/>
        <p:txBody>
          <a:bodyPr/>
          <a:lstStyle/>
          <a:p>
            <a:fld id="{343B6C76-D751-4A72-9449-46894A9DB0DE}" type="datetimeFigureOut">
              <a:rPr lang="en-GB" smtClean="0"/>
              <a:t>17/12/2025</a:t>
            </a:fld>
            <a:endParaRPr lang="en-GB"/>
          </a:p>
        </p:txBody>
      </p:sp>
      <p:sp>
        <p:nvSpPr>
          <p:cNvPr id="5" name="Footer Placeholder 4">
            <a:extLst>
              <a:ext uri="{FF2B5EF4-FFF2-40B4-BE49-F238E27FC236}">
                <a16:creationId xmlns:a16="http://schemas.microsoft.com/office/drawing/2014/main" id="{22A37A3E-EB2F-462B-49D5-323945F49A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648C9E-88D1-54D8-4DAD-78AC5F8EFD32}"/>
              </a:ext>
            </a:extLst>
          </p:cNvPr>
          <p:cNvSpPr>
            <a:spLocks noGrp="1"/>
          </p:cNvSpPr>
          <p:nvPr>
            <p:ph type="sldNum" sz="quarter" idx="12"/>
          </p:nvPr>
        </p:nvSpPr>
        <p:spPr/>
        <p:txBody>
          <a:bodyPr/>
          <a:lstStyle/>
          <a:p>
            <a:fld id="{E3C60FB0-24D6-41D1-B457-891CB68AF7A4}" type="slidenum">
              <a:rPr lang="en-GB" smtClean="0"/>
              <a:t>‹#›</a:t>
            </a:fld>
            <a:endParaRPr lang="en-GB"/>
          </a:p>
        </p:txBody>
      </p:sp>
    </p:spTree>
    <p:extLst>
      <p:ext uri="{BB962C8B-B14F-4D97-AF65-F5344CB8AC3E}">
        <p14:creationId xmlns:p14="http://schemas.microsoft.com/office/powerpoint/2010/main" val="3669369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C1E40-973D-51E9-09CC-BFEFF31AC7B6}"/>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7BFC07A3-B1EF-3EF7-661C-4CD4191150D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1A93551-0D5E-07B4-4338-79A82F707F18}"/>
              </a:ext>
            </a:extLst>
          </p:cNvPr>
          <p:cNvSpPr>
            <a:spLocks noGrp="1"/>
          </p:cNvSpPr>
          <p:nvPr>
            <p:ph type="dt" sz="half" idx="10"/>
          </p:nvPr>
        </p:nvSpPr>
        <p:spPr/>
        <p:txBody>
          <a:bodyPr/>
          <a:lstStyle/>
          <a:p>
            <a:fld id="{343B6C76-D751-4A72-9449-46894A9DB0DE}" type="datetimeFigureOut">
              <a:rPr lang="en-GB" smtClean="0"/>
              <a:t>17/12/2025</a:t>
            </a:fld>
            <a:endParaRPr lang="en-GB"/>
          </a:p>
        </p:txBody>
      </p:sp>
      <p:sp>
        <p:nvSpPr>
          <p:cNvPr id="5" name="Footer Placeholder 4">
            <a:extLst>
              <a:ext uri="{FF2B5EF4-FFF2-40B4-BE49-F238E27FC236}">
                <a16:creationId xmlns:a16="http://schemas.microsoft.com/office/drawing/2014/main" id="{3951D92F-9B7E-7ACC-706C-1504C8CFA6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672669-47CA-8EB8-0ECB-7F688CF72EAF}"/>
              </a:ext>
            </a:extLst>
          </p:cNvPr>
          <p:cNvSpPr>
            <a:spLocks noGrp="1"/>
          </p:cNvSpPr>
          <p:nvPr>
            <p:ph type="sldNum" sz="quarter" idx="12"/>
          </p:nvPr>
        </p:nvSpPr>
        <p:spPr/>
        <p:txBody>
          <a:bodyPr/>
          <a:lstStyle/>
          <a:p>
            <a:fld id="{E3C60FB0-24D6-41D1-B457-891CB68AF7A4}" type="slidenum">
              <a:rPr lang="en-GB" smtClean="0"/>
              <a:t>‹#›</a:t>
            </a:fld>
            <a:endParaRPr lang="en-GB"/>
          </a:p>
        </p:txBody>
      </p:sp>
    </p:spTree>
    <p:extLst>
      <p:ext uri="{BB962C8B-B14F-4D97-AF65-F5344CB8AC3E}">
        <p14:creationId xmlns:p14="http://schemas.microsoft.com/office/powerpoint/2010/main" val="3210184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2D75BF-206B-F055-EE14-C5031778D6A0}"/>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7D770713-225A-CACC-35CD-D168761F4CC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970194B-3420-C1D1-E04A-F4AA0792908D}"/>
              </a:ext>
            </a:extLst>
          </p:cNvPr>
          <p:cNvSpPr>
            <a:spLocks noGrp="1"/>
          </p:cNvSpPr>
          <p:nvPr>
            <p:ph type="dt" sz="half" idx="10"/>
          </p:nvPr>
        </p:nvSpPr>
        <p:spPr/>
        <p:txBody>
          <a:bodyPr/>
          <a:lstStyle/>
          <a:p>
            <a:fld id="{343B6C76-D751-4A72-9449-46894A9DB0DE}" type="datetimeFigureOut">
              <a:rPr lang="en-GB" smtClean="0"/>
              <a:t>17/12/2025</a:t>
            </a:fld>
            <a:endParaRPr lang="en-GB"/>
          </a:p>
        </p:txBody>
      </p:sp>
      <p:sp>
        <p:nvSpPr>
          <p:cNvPr id="5" name="Footer Placeholder 4">
            <a:extLst>
              <a:ext uri="{FF2B5EF4-FFF2-40B4-BE49-F238E27FC236}">
                <a16:creationId xmlns:a16="http://schemas.microsoft.com/office/drawing/2014/main" id="{63269AF3-0674-A189-4F67-B1B0B424CA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D6EA9C-AF92-A832-12C0-390892E240AB}"/>
              </a:ext>
            </a:extLst>
          </p:cNvPr>
          <p:cNvSpPr>
            <a:spLocks noGrp="1"/>
          </p:cNvSpPr>
          <p:nvPr>
            <p:ph type="sldNum" sz="quarter" idx="12"/>
          </p:nvPr>
        </p:nvSpPr>
        <p:spPr/>
        <p:txBody>
          <a:bodyPr/>
          <a:lstStyle/>
          <a:p>
            <a:fld id="{E3C60FB0-24D6-41D1-B457-891CB68AF7A4}" type="slidenum">
              <a:rPr lang="en-GB" smtClean="0"/>
              <a:t>‹#›</a:t>
            </a:fld>
            <a:endParaRPr lang="en-GB"/>
          </a:p>
        </p:txBody>
      </p:sp>
    </p:spTree>
    <p:extLst>
      <p:ext uri="{BB962C8B-B14F-4D97-AF65-F5344CB8AC3E}">
        <p14:creationId xmlns:p14="http://schemas.microsoft.com/office/powerpoint/2010/main" val="1553780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106E1-27B9-8E94-8832-C43202F0170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BA822FA-875B-4575-E880-E0D7839F60C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60DD591-2ED0-7B97-5F12-5D5045F6FF2F}"/>
              </a:ext>
            </a:extLst>
          </p:cNvPr>
          <p:cNvSpPr>
            <a:spLocks noGrp="1"/>
          </p:cNvSpPr>
          <p:nvPr>
            <p:ph type="dt" sz="half" idx="10"/>
          </p:nvPr>
        </p:nvSpPr>
        <p:spPr/>
        <p:txBody>
          <a:bodyPr/>
          <a:lstStyle/>
          <a:p>
            <a:fld id="{343B6C76-D751-4A72-9449-46894A9DB0DE}" type="datetimeFigureOut">
              <a:rPr lang="en-GB" smtClean="0"/>
              <a:t>17/12/2025</a:t>
            </a:fld>
            <a:endParaRPr lang="en-GB"/>
          </a:p>
        </p:txBody>
      </p:sp>
      <p:sp>
        <p:nvSpPr>
          <p:cNvPr id="5" name="Footer Placeholder 4">
            <a:extLst>
              <a:ext uri="{FF2B5EF4-FFF2-40B4-BE49-F238E27FC236}">
                <a16:creationId xmlns:a16="http://schemas.microsoft.com/office/drawing/2014/main" id="{3AE6D42D-6AA9-DE3E-289E-6303E65FC2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097D52-5764-4601-A4A8-80EEA4A8076C}"/>
              </a:ext>
            </a:extLst>
          </p:cNvPr>
          <p:cNvSpPr>
            <a:spLocks noGrp="1"/>
          </p:cNvSpPr>
          <p:nvPr>
            <p:ph type="sldNum" sz="quarter" idx="12"/>
          </p:nvPr>
        </p:nvSpPr>
        <p:spPr/>
        <p:txBody>
          <a:bodyPr/>
          <a:lstStyle/>
          <a:p>
            <a:fld id="{E3C60FB0-24D6-41D1-B457-891CB68AF7A4}" type="slidenum">
              <a:rPr lang="en-GB" smtClean="0"/>
              <a:t>‹#›</a:t>
            </a:fld>
            <a:endParaRPr lang="en-GB"/>
          </a:p>
        </p:txBody>
      </p:sp>
    </p:spTree>
    <p:extLst>
      <p:ext uri="{BB962C8B-B14F-4D97-AF65-F5344CB8AC3E}">
        <p14:creationId xmlns:p14="http://schemas.microsoft.com/office/powerpoint/2010/main" val="3368793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35C6F-FFE6-941D-1E53-F1F552F292A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E2283E05-3E57-B4AA-E566-A8836090CA7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CAACA80-B5DE-D67D-1CC0-A4DD4F50AC15}"/>
              </a:ext>
            </a:extLst>
          </p:cNvPr>
          <p:cNvSpPr>
            <a:spLocks noGrp="1"/>
          </p:cNvSpPr>
          <p:nvPr>
            <p:ph type="dt" sz="half" idx="10"/>
          </p:nvPr>
        </p:nvSpPr>
        <p:spPr/>
        <p:txBody>
          <a:bodyPr/>
          <a:lstStyle/>
          <a:p>
            <a:fld id="{343B6C76-D751-4A72-9449-46894A9DB0DE}" type="datetimeFigureOut">
              <a:rPr lang="en-GB" smtClean="0"/>
              <a:t>17/12/2025</a:t>
            </a:fld>
            <a:endParaRPr lang="en-GB"/>
          </a:p>
        </p:txBody>
      </p:sp>
      <p:sp>
        <p:nvSpPr>
          <p:cNvPr id="5" name="Footer Placeholder 4">
            <a:extLst>
              <a:ext uri="{FF2B5EF4-FFF2-40B4-BE49-F238E27FC236}">
                <a16:creationId xmlns:a16="http://schemas.microsoft.com/office/drawing/2014/main" id="{F7D71A5F-11A1-AAD6-0BC4-54BA59BA3C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1783AB-A890-E96B-5C3F-93E20A455AD8}"/>
              </a:ext>
            </a:extLst>
          </p:cNvPr>
          <p:cNvSpPr>
            <a:spLocks noGrp="1"/>
          </p:cNvSpPr>
          <p:nvPr>
            <p:ph type="sldNum" sz="quarter" idx="12"/>
          </p:nvPr>
        </p:nvSpPr>
        <p:spPr/>
        <p:txBody>
          <a:bodyPr/>
          <a:lstStyle/>
          <a:p>
            <a:fld id="{E3C60FB0-24D6-41D1-B457-891CB68AF7A4}" type="slidenum">
              <a:rPr lang="en-GB" smtClean="0"/>
              <a:t>‹#›</a:t>
            </a:fld>
            <a:endParaRPr lang="en-GB"/>
          </a:p>
        </p:txBody>
      </p:sp>
    </p:spTree>
    <p:extLst>
      <p:ext uri="{BB962C8B-B14F-4D97-AF65-F5344CB8AC3E}">
        <p14:creationId xmlns:p14="http://schemas.microsoft.com/office/powerpoint/2010/main" val="1917884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CA0B1-7FBA-7069-1406-F6B8F15C258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3C7BDEF-6EFD-4930-DA8C-D65A1193278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654F8F39-47C8-590B-02A9-84AA3D3D90C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83F8C468-C109-AFD0-8BF9-00B3130EC95A}"/>
              </a:ext>
            </a:extLst>
          </p:cNvPr>
          <p:cNvSpPr>
            <a:spLocks noGrp="1"/>
          </p:cNvSpPr>
          <p:nvPr>
            <p:ph type="dt" sz="half" idx="10"/>
          </p:nvPr>
        </p:nvSpPr>
        <p:spPr/>
        <p:txBody>
          <a:bodyPr/>
          <a:lstStyle/>
          <a:p>
            <a:fld id="{343B6C76-D751-4A72-9449-46894A9DB0DE}" type="datetimeFigureOut">
              <a:rPr lang="en-GB" smtClean="0"/>
              <a:t>17/12/2025</a:t>
            </a:fld>
            <a:endParaRPr lang="en-GB"/>
          </a:p>
        </p:txBody>
      </p:sp>
      <p:sp>
        <p:nvSpPr>
          <p:cNvPr id="6" name="Footer Placeholder 5">
            <a:extLst>
              <a:ext uri="{FF2B5EF4-FFF2-40B4-BE49-F238E27FC236}">
                <a16:creationId xmlns:a16="http://schemas.microsoft.com/office/drawing/2014/main" id="{497C842B-9AFE-5B15-4495-D2C42411DD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CA5A8B3-4F95-7017-F0B9-0EDDAE8E0139}"/>
              </a:ext>
            </a:extLst>
          </p:cNvPr>
          <p:cNvSpPr>
            <a:spLocks noGrp="1"/>
          </p:cNvSpPr>
          <p:nvPr>
            <p:ph type="sldNum" sz="quarter" idx="12"/>
          </p:nvPr>
        </p:nvSpPr>
        <p:spPr/>
        <p:txBody>
          <a:bodyPr/>
          <a:lstStyle/>
          <a:p>
            <a:fld id="{E3C60FB0-24D6-41D1-B457-891CB68AF7A4}" type="slidenum">
              <a:rPr lang="en-GB" smtClean="0"/>
              <a:t>‹#›</a:t>
            </a:fld>
            <a:endParaRPr lang="en-GB"/>
          </a:p>
        </p:txBody>
      </p:sp>
    </p:spTree>
    <p:extLst>
      <p:ext uri="{BB962C8B-B14F-4D97-AF65-F5344CB8AC3E}">
        <p14:creationId xmlns:p14="http://schemas.microsoft.com/office/powerpoint/2010/main" val="3074651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CD0BA-C2F6-01FA-36AE-233BE20E4A62}"/>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22DE2935-002C-36A9-F59C-1B65B213B3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6D4260A-A151-0224-AEC5-99823A1BC95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EA41E504-96AC-8BDE-3AA4-B69AC319A5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E471856-844E-2423-123A-945BFF88F67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B2A016CC-9AD8-F7FC-FC06-2791CF6325FD}"/>
              </a:ext>
            </a:extLst>
          </p:cNvPr>
          <p:cNvSpPr>
            <a:spLocks noGrp="1"/>
          </p:cNvSpPr>
          <p:nvPr>
            <p:ph type="dt" sz="half" idx="10"/>
          </p:nvPr>
        </p:nvSpPr>
        <p:spPr/>
        <p:txBody>
          <a:bodyPr/>
          <a:lstStyle/>
          <a:p>
            <a:fld id="{343B6C76-D751-4A72-9449-46894A9DB0DE}" type="datetimeFigureOut">
              <a:rPr lang="en-GB" smtClean="0"/>
              <a:t>17/12/2025</a:t>
            </a:fld>
            <a:endParaRPr lang="en-GB"/>
          </a:p>
        </p:txBody>
      </p:sp>
      <p:sp>
        <p:nvSpPr>
          <p:cNvPr id="8" name="Footer Placeholder 7">
            <a:extLst>
              <a:ext uri="{FF2B5EF4-FFF2-40B4-BE49-F238E27FC236}">
                <a16:creationId xmlns:a16="http://schemas.microsoft.com/office/drawing/2014/main" id="{019B995E-BFB1-385C-474A-1F1787BE89E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899B27B-CF81-10F5-65CF-322CD8B6AB19}"/>
              </a:ext>
            </a:extLst>
          </p:cNvPr>
          <p:cNvSpPr>
            <a:spLocks noGrp="1"/>
          </p:cNvSpPr>
          <p:nvPr>
            <p:ph type="sldNum" sz="quarter" idx="12"/>
          </p:nvPr>
        </p:nvSpPr>
        <p:spPr/>
        <p:txBody>
          <a:bodyPr/>
          <a:lstStyle/>
          <a:p>
            <a:fld id="{E3C60FB0-24D6-41D1-B457-891CB68AF7A4}" type="slidenum">
              <a:rPr lang="en-GB" smtClean="0"/>
              <a:t>‹#›</a:t>
            </a:fld>
            <a:endParaRPr lang="en-GB"/>
          </a:p>
        </p:txBody>
      </p:sp>
    </p:spTree>
    <p:extLst>
      <p:ext uri="{BB962C8B-B14F-4D97-AF65-F5344CB8AC3E}">
        <p14:creationId xmlns:p14="http://schemas.microsoft.com/office/powerpoint/2010/main" val="2024389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9A6A-FCAE-0DFE-5367-4950B79618C6}"/>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46BBE58C-CEBD-782F-4FEB-780498BC03DF}"/>
              </a:ext>
            </a:extLst>
          </p:cNvPr>
          <p:cNvSpPr>
            <a:spLocks noGrp="1"/>
          </p:cNvSpPr>
          <p:nvPr>
            <p:ph type="dt" sz="half" idx="10"/>
          </p:nvPr>
        </p:nvSpPr>
        <p:spPr/>
        <p:txBody>
          <a:bodyPr/>
          <a:lstStyle/>
          <a:p>
            <a:fld id="{343B6C76-D751-4A72-9449-46894A9DB0DE}" type="datetimeFigureOut">
              <a:rPr lang="en-GB" smtClean="0"/>
              <a:t>17/12/2025</a:t>
            </a:fld>
            <a:endParaRPr lang="en-GB"/>
          </a:p>
        </p:txBody>
      </p:sp>
      <p:sp>
        <p:nvSpPr>
          <p:cNvPr id="4" name="Footer Placeholder 3">
            <a:extLst>
              <a:ext uri="{FF2B5EF4-FFF2-40B4-BE49-F238E27FC236}">
                <a16:creationId xmlns:a16="http://schemas.microsoft.com/office/drawing/2014/main" id="{C88F46EF-3486-3F7C-0192-3F9D91C0F57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FB80769-8736-1899-6B85-6F7302026F37}"/>
              </a:ext>
            </a:extLst>
          </p:cNvPr>
          <p:cNvSpPr>
            <a:spLocks noGrp="1"/>
          </p:cNvSpPr>
          <p:nvPr>
            <p:ph type="sldNum" sz="quarter" idx="12"/>
          </p:nvPr>
        </p:nvSpPr>
        <p:spPr/>
        <p:txBody>
          <a:bodyPr/>
          <a:lstStyle/>
          <a:p>
            <a:fld id="{E3C60FB0-24D6-41D1-B457-891CB68AF7A4}" type="slidenum">
              <a:rPr lang="en-GB" smtClean="0"/>
              <a:t>‹#›</a:t>
            </a:fld>
            <a:endParaRPr lang="en-GB"/>
          </a:p>
        </p:txBody>
      </p:sp>
    </p:spTree>
    <p:extLst>
      <p:ext uri="{BB962C8B-B14F-4D97-AF65-F5344CB8AC3E}">
        <p14:creationId xmlns:p14="http://schemas.microsoft.com/office/powerpoint/2010/main" val="1529940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D0F0BB-6D63-B701-4C5A-4F18F7EF3B71}"/>
              </a:ext>
            </a:extLst>
          </p:cNvPr>
          <p:cNvSpPr>
            <a:spLocks noGrp="1"/>
          </p:cNvSpPr>
          <p:nvPr>
            <p:ph type="dt" sz="half" idx="10"/>
          </p:nvPr>
        </p:nvSpPr>
        <p:spPr/>
        <p:txBody>
          <a:bodyPr/>
          <a:lstStyle/>
          <a:p>
            <a:fld id="{343B6C76-D751-4A72-9449-46894A9DB0DE}" type="datetimeFigureOut">
              <a:rPr lang="en-GB" smtClean="0"/>
              <a:t>17/12/2025</a:t>
            </a:fld>
            <a:endParaRPr lang="en-GB"/>
          </a:p>
        </p:txBody>
      </p:sp>
      <p:sp>
        <p:nvSpPr>
          <p:cNvPr id="3" name="Footer Placeholder 2">
            <a:extLst>
              <a:ext uri="{FF2B5EF4-FFF2-40B4-BE49-F238E27FC236}">
                <a16:creationId xmlns:a16="http://schemas.microsoft.com/office/drawing/2014/main" id="{37BF267E-52DD-F770-141F-589B918EC47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99D2ADC-C4D0-FE48-2669-08A3D4416124}"/>
              </a:ext>
            </a:extLst>
          </p:cNvPr>
          <p:cNvSpPr>
            <a:spLocks noGrp="1"/>
          </p:cNvSpPr>
          <p:nvPr>
            <p:ph type="sldNum" sz="quarter" idx="12"/>
          </p:nvPr>
        </p:nvSpPr>
        <p:spPr/>
        <p:txBody>
          <a:bodyPr/>
          <a:lstStyle/>
          <a:p>
            <a:fld id="{E3C60FB0-24D6-41D1-B457-891CB68AF7A4}" type="slidenum">
              <a:rPr lang="en-GB" smtClean="0"/>
              <a:t>‹#›</a:t>
            </a:fld>
            <a:endParaRPr lang="en-GB"/>
          </a:p>
        </p:txBody>
      </p:sp>
    </p:spTree>
    <p:extLst>
      <p:ext uri="{BB962C8B-B14F-4D97-AF65-F5344CB8AC3E}">
        <p14:creationId xmlns:p14="http://schemas.microsoft.com/office/powerpoint/2010/main" val="3540082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B8CD3-9671-7823-AB65-66F2C0C789B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7210A0CA-F663-6DE1-17FA-B4CB098EB5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30CCBFCD-867C-4648-46E5-EE3B139FAC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1807C5E-F591-1707-5D30-23EC1B7BD7A0}"/>
              </a:ext>
            </a:extLst>
          </p:cNvPr>
          <p:cNvSpPr>
            <a:spLocks noGrp="1"/>
          </p:cNvSpPr>
          <p:nvPr>
            <p:ph type="dt" sz="half" idx="10"/>
          </p:nvPr>
        </p:nvSpPr>
        <p:spPr/>
        <p:txBody>
          <a:bodyPr/>
          <a:lstStyle/>
          <a:p>
            <a:fld id="{343B6C76-D751-4A72-9449-46894A9DB0DE}" type="datetimeFigureOut">
              <a:rPr lang="en-GB" smtClean="0"/>
              <a:t>17/12/2025</a:t>
            </a:fld>
            <a:endParaRPr lang="en-GB"/>
          </a:p>
        </p:txBody>
      </p:sp>
      <p:sp>
        <p:nvSpPr>
          <p:cNvPr id="6" name="Footer Placeholder 5">
            <a:extLst>
              <a:ext uri="{FF2B5EF4-FFF2-40B4-BE49-F238E27FC236}">
                <a16:creationId xmlns:a16="http://schemas.microsoft.com/office/drawing/2014/main" id="{39A65D1A-55A5-CD33-56E1-E7871789020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7DFBB00-ADAA-B300-469B-11CD4E41624C}"/>
              </a:ext>
            </a:extLst>
          </p:cNvPr>
          <p:cNvSpPr>
            <a:spLocks noGrp="1"/>
          </p:cNvSpPr>
          <p:nvPr>
            <p:ph type="sldNum" sz="quarter" idx="12"/>
          </p:nvPr>
        </p:nvSpPr>
        <p:spPr/>
        <p:txBody>
          <a:bodyPr/>
          <a:lstStyle/>
          <a:p>
            <a:fld id="{E3C60FB0-24D6-41D1-B457-891CB68AF7A4}" type="slidenum">
              <a:rPr lang="en-GB" smtClean="0"/>
              <a:t>‹#›</a:t>
            </a:fld>
            <a:endParaRPr lang="en-GB"/>
          </a:p>
        </p:txBody>
      </p:sp>
    </p:spTree>
    <p:extLst>
      <p:ext uri="{BB962C8B-B14F-4D97-AF65-F5344CB8AC3E}">
        <p14:creationId xmlns:p14="http://schemas.microsoft.com/office/powerpoint/2010/main" val="3983297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35F47-C5DC-F253-2916-CB6D5C77380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C5EEE8C5-BCC8-4080-521C-08CBC766DF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A6A9692-212C-F92B-BB4B-C2652FDB8F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5DB297A-C327-DA34-B156-CD257A3579B8}"/>
              </a:ext>
            </a:extLst>
          </p:cNvPr>
          <p:cNvSpPr>
            <a:spLocks noGrp="1"/>
          </p:cNvSpPr>
          <p:nvPr>
            <p:ph type="dt" sz="half" idx="10"/>
          </p:nvPr>
        </p:nvSpPr>
        <p:spPr/>
        <p:txBody>
          <a:bodyPr/>
          <a:lstStyle/>
          <a:p>
            <a:fld id="{343B6C76-D751-4A72-9449-46894A9DB0DE}" type="datetimeFigureOut">
              <a:rPr lang="en-GB" smtClean="0"/>
              <a:t>17/12/2025</a:t>
            </a:fld>
            <a:endParaRPr lang="en-GB"/>
          </a:p>
        </p:txBody>
      </p:sp>
      <p:sp>
        <p:nvSpPr>
          <p:cNvPr id="6" name="Footer Placeholder 5">
            <a:extLst>
              <a:ext uri="{FF2B5EF4-FFF2-40B4-BE49-F238E27FC236}">
                <a16:creationId xmlns:a16="http://schemas.microsoft.com/office/drawing/2014/main" id="{453E9585-340E-CF1B-1606-9C8E737E419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0DA885-D9E7-717B-A1ED-AF88BFE49D40}"/>
              </a:ext>
            </a:extLst>
          </p:cNvPr>
          <p:cNvSpPr>
            <a:spLocks noGrp="1"/>
          </p:cNvSpPr>
          <p:nvPr>
            <p:ph type="sldNum" sz="quarter" idx="12"/>
          </p:nvPr>
        </p:nvSpPr>
        <p:spPr/>
        <p:txBody>
          <a:bodyPr/>
          <a:lstStyle/>
          <a:p>
            <a:fld id="{E3C60FB0-24D6-41D1-B457-891CB68AF7A4}" type="slidenum">
              <a:rPr lang="en-GB" smtClean="0"/>
              <a:t>‹#›</a:t>
            </a:fld>
            <a:endParaRPr lang="en-GB"/>
          </a:p>
        </p:txBody>
      </p:sp>
    </p:spTree>
    <p:extLst>
      <p:ext uri="{BB962C8B-B14F-4D97-AF65-F5344CB8AC3E}">
        <p14:creationId xmlns:p14="http://schemas.microsoft.com/office/powerpoint/2010/main" val="1529026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FF52F0-D444-156C-48B3-BA139B647F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7B15919E-1861-F2A8-7CE0-8235653176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37B51FE-6F32-497C-9676-7D71BE0FD6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43B6C76-D751-4A72-9449-46894A9DB0DE}" type="datetimeFigureOut">
              <a:rPr lang="en-GB" smtClean="0"/>
              <a:t>17/12/2025</a:t>
            </a:fld>
            <a:endParaRPr lang="en-GB"/>
          </a:p>
        </p:txBody>
      </p:sp>
      <p:sp>
        <p:nvSpPr>
          <p:cNvPr id="5" name="Footer Placeholder 4">
            <a:extLst>
              <a:ext uri="{FF2B5EF4-FFF2-40B4-BE49-F238E27FC236}">
                <a16:creationId xmlns:a16="http://schemas.microsoft.com/office/drawing/2014/main" id="{1DCBDAB2-B048-3B9D-32B7-8FD34DFB8A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2FBFCB55-77F8-F2D3-E6DB-02772FA7C3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3C60FB0-24D6-41D1-B457-891CB68AF7A4}" type="slidenum">
              <a:rPr lang="en-GB" smtClean="0"/>
              <a:t>‹#›</a:t>
            </a:fld>
            <a:endParaRPr lang="en-GB"/>
          </a:p>
        </p:txBody>
      </p:sp>
    </p:spTree>
    <p:extLst>
      <p:ext uri="{BB962C8B-B14F-4D97-AF65-F5344CB8AC3E}">
        <p14:creationId xmlns:p14="http://schemas.microsoft.com/office/powerpoint/2010/main" val="1020424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jpeg"/><Relationship Id="rId2" Type="http://schemas.openxmlformats.org/officeDocument/2006/relationships/video" Target="https://www.youtube.com/embed/Rs8sMjIJ4eI?feature=oembed" TargetMode="External"/><Relationship Id="rId1" Type="http://schemas.openxmlformats.org/officeDocument/2006/relationships/video" Target="https://www.youtube.com/embed/ZnHMNJkMNWE?feature=oembed" TargetMode="Externa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CEHwDtvK0qQ?feature=oembed" TargetMode="External"/><Relationship Id="rId5" Type="http://schemas.openxmlformats.org/officeDocument/2006/relationships/image" Target="../media/image15.jpeg"/><Relationship Id="rId4" Type="http://schemas.openxmlformats.org/officeDocument/2006/relationships/hyperlink" Target="https://www.youtube.com/watch?v=CEHwDtvK0qQ&amp;list=RDCEHwDtvK0qQ&amp;start_radio=1"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Xwoa4-JcMC8&amp;list=RDXwoa4-JcMC8&amp;start_radio=1" TargetMode="External"/><Relationship Id="rId2" Type="http://schemas.openxmlformats.org/officeDocument/2006/relationships/slideLayout" Target="../slideLayouts/slideLayout2.xml"/><Relationship Id="rId1" Type="http://schemas.openxmlformats.org/officeDocument/2006/relationships/video" Target="https://www.youtube.com/embed/0JahFRDrSCs?feature=oembed" TargetMode="External"/><Relationship Id="rId6" Type="http://schemas.openxmlformats.org/officeDocument/2006/relationships/image" Target="../media/image16.jpeg"/><Relationship Id="rId5" Type="http://schemas.openxmlformats.org/officeDocument/2006/relationships/image" Target="../media/image2.jpeg"/><Relationship Id="rId4" Type="http://schemas.openxmlformats.org/officeDocument/2006/relationships/hyperlink" Target="https://www.youtube.com/watch?v=0JahFRDrSCs&amp;list=RD0JahFRDrSCs&amp;start_radio=1"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20.sv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video" Target="https://www.youtube.com/embed/ZnHMNJkMNWE?feature=oembed" TargetMode="Externa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video" Target="https://www.youtube.com/embed/-qRgylHUy-Q?feature=oembed" TargetMode="External"/><Relationship Id="rId5" Type="http://schemas.openxmlformats.org/officeDocument/2006/relationships/image" Target="../media/image14.jpeg"/><Relationship Id="rId4" Type="http://schemas.openxmlformats.org/officeDocument/2006/relationships/hyperlink" Target="https://www.youtube.com/watch?v=-qRgylHUy-Q&amp;list=RD-qRgylHUy-Q&amp;start_radio=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F4172CF-49F6-45F5-73D8-F84298C4248A}"/>
              </a:ext>
            </a:extLst>
          </p:cNvPr>
          <p:cNvGrpSpPr/>
          <p:nvPr/>
        </p:nvGrpSpPr>
        <p:grpSpPr>
          <a:xfrm>
            <a:off x="1" y="1"/>
            <a:ext cx="12192000" cy="6858000"/>
            <a:chOff x="1" y="1"/>
            <a:chExt cx="12192000" cy="6858000"/>
          </a:xfrm>
        </p:grpSpPr>
        <p:sp>
          <p:nvSpPr>
            <p:cNvPr id="12" name="Rectangle 11">
              <a:extLst>
                <a:ext uri="{FF2B5EF4-FFF2-40B4-BE49-F238E27FC236}">
                  <a16:creationId xmlns:a16="http://schemas.microsoft.com/office/drawing/2014/main" id="{BBC8178A-A7DF-8FCA-4606-AB56284E22BF}"/>
                </a:ext>
              </a:extLst>
            </p:cNvPr>
            <p:cNvSpPr/>
            <p:nvPr/>
          </p:nvSpPr>
          <p:spPr>
            <a:xfrm>
              <a:off x="1" y="1"/>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9D72C301-7E78-18F3-6E34-FFF8EA44468C}"/>
                </a:ext>
              </a:extLst>
            </p:cNvPr>
            <p:cNvSpPr/>
            <p:nvPr/>
          </p:nvSpPr>
          <p:spPr>
            <a:xfrm>
              <a:off x="152401" y="152401"/>
              <a:ext cx="11862618" cy="655319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C3304798-63C2-384C-3F53-64952F3C9B11}"/>
                </a:ext>
              </a:extLst>
            </p:cNvPr>
            <p:cNvSpPr/>
            <p:nvPr/>
          </p:nvSpPr>
          <p:spPr>
            <a:xfrm>
              <a:off x="304801" y="304801"/>
              <a:ext cx="11543070" cy="625331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D7DBDA7F-7188-9877-210D-E0EA17E4936F}"/>
                </a:ext>
              </a:extLst>
            </p:cNvPr>
            <p:cNvSpPr/>
            <p:nvPr/>
          </p:nvSpPr>
          <p:spPr>
            <a:xfrm>
              <a:off x="457201" y="457201"/>
              <a:ext cx="11213689" cy="59534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9" name="Picture 8" descr="A red blue yellow and white dice&#10;&#10;AI-generated content may be incorrect.">
            <a:extLst>
              <a:ext uri="{FF2B5EF4-FFF2-40B4-BE49-F238E27FC236}">
                <a16:creationId xmlns:a16="http://schemas.microsoft.com/office/drawing/2014/main" id="{868DB6D5-854E-C765-C026-43CD294591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0286" y="1486471"/>
            <a:ext cx="6771428" cy="2438095"/>
          </a:xfrm>
          <a:prstGeom prst="rect">
            <a:avLst/>
          </a:prstGeom>
        </p:spPr>
      </p:pic>
      <p:sp>
        <p:nvSpPr>
          <p:cNvPr id="7" name="TextBox 6">
            <a:extLst>
              <a:ext uri="{FF2B5EF4-FFF2-40B4-BE49-F238E27FC236}">
                <a16:creationId xmlns:a16="http://schemas.microsoft.com/office/drawing/2014/main" id="{E8971833-79F8-0CAB-A82C-5FE01B31BA04}"/>
              </a:ext>
            </a:extLst>
          </p:cNvPr>
          <p:cNvSpPr txBox="1"/>
          <p:nvPr/>
        </p:nvSpPr>
        <p:spPr>
          <a:xfrm>
            <a:off x="457201" y="353963"/>
            <a:ext cx="11213689" cy="1857303"/>
          </a:xfrm>
          <a:prstGeom prst="rect">
            <a:avLst/>
          </a:prstGeom>
          <a:noFill/>
        </p:spPr>
        <p:txBody>
          <a:bodyPr wrap="square">
            <a:spAutoFit/>
          </a:bodyPr>
          <a:lstStyle/>
          <a:p>
            <a:pPr marL="0" marR="0" indent="0" algn="ctr">
              <a:lnSpc>
                <a:spcPct val="119000"/>
              </a:lnSpc>
              <a:spcAft>
                <a:spcPts val="600"/>
              </a:spcAft>
              <a:buNone/>
            </a:pPr>
            <a:r>
              <a:rPr lang="en-GB" sz="6600" kern="1400" dirty="0">
                <a:ln>
                  <a:noFill/>
                </a:ln>
                <a:solidFill>
                  <a:srgbClr val="2D4E6B"/>
                </a:solidFill>
                <a:effectLst/>
                <a:latin typeface="Dreaming Outloud Pro" panose="03050502040302030504" pitchFamily="66" charset="0"/>
              </a:rPr>
              <a:t>Bishop’s </a:t>
            </a:r>
            <a:r>
              <a:rPr lang="en-GB" sz="6600" kern="1400" dirty="0">
                <a:ln>
                  <a:noFill/>
                </a:ln>
                <a:solidFill>
                  <a:srgbClr val="C00000"/>
                </a:solidFill>
                <a:effectLst/>
                <a:latin typeface="Dreaming Outloud Pro" panose="03050502040302030504" pitchFamily="66" charset="0"/>
              </a:rPr>
              <a:t>Lent </a:t>
            </a:r>
            <a:r>
              <a:rPr lang="en-GB" sz="6600" kern="1400" dirty="0">
                <a:ln>
                  <a:noFill/>
                </a:ln>
                <a:solidFill>
                  <a:srgbClr val="FFC000"/>
                </a:solidFill>
                <a:effectLst/>
                <a:latin typeface="Dreaming Outloud Pro" panose="03050502040302030504" pitchFamily="66" charset="0"/>
              </a:rPr>
              <a:t>Challenge </a:t>
            </a:r>
            <a:r>
              <a:rPr lang="en-GB" sz="6600" kern="1400" dirty="0">
                <a:ln>
                  <a:noFill/>
                </a:ln>
                <a:solidFill>
                  <a:srgbClr val="2D4E6B"/>
                </a:solidFill>
                <a:effectLst/>
                <a:latin typeface="Dreaming Outloud Pro" panose="03050502040302030504" pitchFamily="66" charset="0"/>
              </a:rPr>
              <a:t>2</a:t>
            </a:r>
            <a:r>
              <a:rPr lang="en-GB" sz="6600" kern="1400" dirty="0">
                <a:ln>
                  <a:noFill/>
                </a:ln>
                <a:solidFill>
                  <a:srgbClr val="C00000"/>
                </a:solidFill>
                <a:effectLst/>
                <a:latin typeface="Dreaming Outloud Pro" panose="03050502040302030504" pitchFamily="66" charset="0"/>
              </a:rPr>
              <a:t>0</a:t>
            </a:r>
            <a:r>
              <a:rPr lang="en-GB" sz="6600" kern="1400" dirty="0">
                <a:ln>
                  <a:noFill/>
                </a:ln>
                <a:solidFill>
                  <a:srgbClr val="FFC000"/>
                </a:solidFill>
                <a:effectLst/>
                <a:latin typeface="Dreaming Outloud Pro" panose="03050502040302030504" pitchFamily="66" charset="0"/>
              </a:rPr>
              <a:t>2</a:t>
            </a:r>
            <a:r>
              <a:rPr lang="en-GB" sz="6600" kern="1400" dirty="0">
                <a:ln>
                  <a:noFill/>
                </a:ln>
                <a:solidFill>
                  <a:srgbClr val="2D4E6B"/>
                </a:solidFill>
                <a:effectLst/>
                <a:latin typeface="Dreaming Outloud Pro" panose="03050502040302030504" pitchFamily="66" charset="0"/>
              </a:rPr>
              <a:t>6</a:t>
            </a:r>
            <a:endParaRPr lang="en-GB" sz="2800" kern="1400" dirty="0">
              <a:ln>
                <a:noFill/>
              </a:ln>
              <a:solidFill>
                <a:srgbClr val="000000"/>
              </a:solidFill>
              <a:effectLst/>
              <a:latin typeface="Calibri" panose="020F0502020204030204" pitchFamily="34" charset="0"/>
            </a:endParaRPr>
          </a:p>
          <a:p>
            <a:pPr marL="0" marR="0" indent="0" algn="l">
              <a:lnSpc>
                <a:spcPct val="119000"/>
              </a:lnSpc>
              <a:spcAft>
                <a:spcPts val="600"/>
              </a:spcAft>
            </a:pPr>
            <a:r>
              <a:rPr lang="en-GB" sz="2800" kern="1400" dirty="0">
                <a:ln>
                  <a:noFill/>
                </a:ln>
                <a:solidFill>
                  <a:srgbClr val="000000"/>
                </a:solidFill>
                <a:effectLst/>
                <a:latin typeface="Calibri" panose="020F0502020204030204" pitchFamily="34" charset="0"/>
              </a:rPr>
              <a:t> </a:t>
            </a:r>
          </a:p>
        </p:txBody>
      </p:sp>
      <p:sp>
        <p:nvSpPr>
          <p:cNvPr id="11" name="TextBox 10">
            <a:extLst>
              <a:ext uri="{FF2B5EF4-FFF2-40B4-BE49-F238E27FC236}">
                <a16:creationId xmlns:a16="http://schemas.microsoft.com/office/drawing/2014/main" id="{E2454A0C-2B27-C95D-638E-53E1CDEAA0D6}"/>
              </a:ext>
            </a:extLst>
          </p:cNvPr>
          <p:cNvSpPr txBox="1"/>
          <p:nvPr/>
        </p:nvSpPr>
        <p:spPr>
          <a:xfrm>
            <a:off x="2152846" y="3759197"/>
            <a:ext cx="7886308" cy="2949718"/>
          </a:xfrm>
          <a:prstGeom prst="rect">
            <a:avLst/>
          </a:prstGeom>
          <a:noFill/>
        </p:spPr>
        <p:txBody>
          <a:bodyPr wrap="square">
            <a:spAutoFit/>
          </a:bodyPr>
          <a:lstStyle/>
          <a:p>
            <a:pPr marL="0" marR="0" indent="0" algn="ctr">
              <a:lnSpc>
                <a:spcPct val="119000"/>
              </a:lnSpc>
              <a:spcAft>
                <a:spcPts val="600"/>
              </a:spcAft>
              <a:buNone/>
            </a:pPr>
            <a:r>
              <a:rPr lang="en-GB" sz="3600" b="1" kern="1400" dirty="0">
                <a:ln>
                  <a:noFill/>
                </a:ln>
                <a:solidFill>
                  <a:srgbClr val="2D4E6B"/>
                </a:solidFill>
                <a:effectLst/>
                <a:latin typeface="Grandview" panose="020B0502040204020203" pitchFamily="34" charset="0"/>
              </a:rPr>
              <a:t>“Therefore encourage each other,</a:t>
            </a:r>
            <a:endParaRPr lang="en-GB" sz="1200" kern="1400" dirty="0">
              <a:ln>
                <a:noFill/>
              </a:ln>
              <a:solidFill>
                <a:srgbClr val="000000"/>
              </a:solidFill>
              <a:effectLst/>
              <a:latin typeface="Calibri" panose="020F0502020204030204" pitchFamily="34" charset="0"/>
            </a:endParaRPr>
          </a:p>
          <a:p>
            <a:pPr marL="0" marR="0" indent="0" algn="ctr">
              <a:lnSpc>
                <a:spcPct val="119000"/>
              </a:lnSpc>
              <a:spcAft>
                <a:spcPts val="600"/>
              </a:spcAft>
              <a:buNone/>
            </a:pPr>
            <a:r>
              <a:rPr lang="en-GB" sz="3600" b="1" kern="1400" dirty="0">
                <a:ln>
                  <a:noFill/>
                </a:ln>
                <a:solidFill>
                  <a:srgbClr val="C00000"/>
                </a:solidFill>
                <a:effectLst/>
                <a:latin typeface="Grandview" panose="020B0502040204020203" pitchFamily="34" charset="0"/>
              </a:rPr>
              <a:t>Build each other up,</a:t>
            </a:r>
            <a:endParaRPr lang="en-GB" sz="1200" kern="1400" dirty="0">
              <a:ln>
                <a:noFill/>
              </a:ln>
              <a:solidFill>
                <a:srgbClr val="000000"/>
              </a:solidFill>
              <a:effectLst/>
              <a:latin typeface="Calibri" panose="020F0502020204030204" pitchFamily="34" charset="0"/>
            </a:endParaRPr>
          </a:p>
          <a:p>
            <a:pPr marL="0" marR="0" indent="0" algn="ctr">
              <a:lnSpc>
                <a:spcPct val="119000"/>
              </a:lnSpc>
              <a:spcAft>
                <a:spcPts val="600"/>
              </a:spcAft>
              <a:buNone/>
            </a:pPr>
            <a:r>
              <a:rPr lang="en-GB" sz="3600" b="1" kern="1400" dirty="0">
                <a:ln>
                  <a:noFill/>
                </a:ln>
                <a:solidFill>
                  <a:srgbClr val="FFC000"/>
                </a:solidFill>
                <a:effectLst/>
                <a:latin typeface="Grandview" panose="020B0502040204020203" pitchFamily="34" charset="0"/>
              </a:rPr>
              <a:t>Just as you are doing”</a:t>
            </a:r>
            <a:endParaRPr lang="en-GB" sz="1200" kern="1400" dirty="0">
              <a:ln>
                <a:noFill/>
              </a:ln>
              <a:solidFill>
                <a:srgbClr val="000000"/>
              </a:solidFill>
              <a:effectLst/>
              <a:latin typeface="Calibri" panose="020F0502020204030204" pitchFamily="34" charset="0"/>
            </a:endParaRPr>
          </a:p>
          <a:p>
            <a:pPr marL="0" marR="0" indent="0" algn="ctr">
              <a:lnSpc>
                <a:spcPct val="119000"/>
              </a:lnSpc>
              <a:spcAft>
                <a:spcPts val="600"/>
              </a:spcAft>
              <a:buNone/>
            </a:pPr>
            <a:r>
              <a:rPr lang="en-GB" sz="2000" u="sng" kern="1400" dirty="0">
                <a:ln>
                  <a:noFill/>
                </a:ln>
                <a:solidFill>
                  <a:srgbClr val="5B9BD5"/>
                </a:solidFill>
                <a:effectLst/>
                <a:latin typeface="Grandview" panose="020B0502040204020203" pitchFamily="34" charset="0"/>
              </a:rPr>
              <a:t>1 Thessalonians 5:11</a:t>
            </a:r>
            <a:endParaRPr lang="en-GB" sz="1200" kern="1400" dirty="0">
              <a:ln>
                <a:noFill/>
              </a:ln>
              <a:solidFill>
                <a:srgbClr val="000000"/>
              </a:solidFill>
              <a:effectLst/>
              <a:latin typeface="Calibri" panose="020F0502020204030204" pitchFamily="34" charset="0"/>
            </a:endParaRPr>
          </a:p>
          <a:p>
            <a:pPr marL="0" marR="0" indent="0" algn="l">
              <a:lnSpc>
                <a:spcPct val="119000"/>
              </a:lnSpc>
              <a:spcAft>
                <a:spcPts val="600"/>
              </a:spcAft>
            </a:pPr>
            <a:r>
              <a:rPr lang="en-GB" sz="1200" kern="1400" dirty="0">
                <a:ln>
                  <a:noFill/>
                </a:ln>
                <a:solidFill>
                  <a:srgbClr val="000000"/>
                </a:solidFill>
                <a:effectLst/>
                <a:latin typeface="Calibri" panose="020F0502020204030204" pitchFamily="34" charset="0"/>
              </a:rPr>
              <a:t> </a:t>
            </a:r>
          </a:p>
        </p:txBody>
      </p:sp>
      <p:pic>
        <p:nvPicPr>
          <p:cNvPr id="2" name="Picture 2" descr="Diocesan Board of Education - Diocese of Ely">
            <a:extLst>
              <a:ext uri="{FF2B5EF4-FFF2-40B4-BE49-F238E27FC236}">
                <a16:creationId xmlns:a16="http://schemas.microsoft.com/office/drawing/2014/main" id="{E08E321D-5CD6-CCEF-1E99-8664F31712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46498" y="6168756"/>
            <a:ext cx="681402" cy="711200"/>
          </a:xfrm>
          <a:prstGeom prst="rect">
            <a:avLst/>
          </a:prstGeom>
          <a:noFill/>
          <a:extLst>
            <a:ext uri="{909E8E84-426E-40DD-AFC4-6F175D3DCCD1}">
              <a14:hiddenFill xmlns:a14="http://schemas.microsoft.com/office/drawing/2010/main">
                <a:solidFill>
                  <a:srgbClr val="FFFFFF"/>
                </a:solidFill>
              </a14:hiddenFill>
            </a:ext>
          </a:extLst>
        </p:spPr>
      </p:pic>
      <p:pic>
        <p:nvPicPr>
          <p:cNvPr id="3" name="Online Media 2" title="Build Each Other Up">
            <a:hlinkClick r:id="" action="ppaction://media"/>
            <a:extLst>
              <a:ext uri="{FF2B5EF4-FFF2-40B4-BE49-F238E27FC236}">
                <a16:creationId xmlns:a16="http://schemas.microsoft.com/office/drawing/2014/main" id="{408FB410-0D1A-4B9F-F1E1-FD6CD9F9DCD5}"/>
              </a:ext>
            </a:extLst>
          </p:cNvPr>
          <p:cNvPicPr>
            <a:picLocks noRot="1" noChangeAspect="1"/>
          </p:cNvPicPr>
          <p:nvPr>
            <a:videoFile r:link="rId1"/>
          </p:nvPr>
        </p:nvPicPr>
        <p:blipFill>
          <a:blip r:embed="rId6"/>
          <a:stretch>
            <a:fillRect/>
          </a:stretch>
        </p:blipFill>
        <p:spPr>
          <a:xfrm>
            <a:off x="-2328357" y="4754733"/>
            <a:ext cx="1698044" cy="958645"/>
          </a:xfrm>
          <a:prstGeom prst="rect">
            <a:avLst/>
          </a:prstGeom>
        </p:spPr>
      </p:pic>
      <p:pic>
        <p:nvPicPr>
          <p:cNvPr id="4" name="Online Media 3" title="Gabriel Fauré: Requiem ~ Agnus Dei">
            <a:hlinkClick r:id="" action="ppaction://media"/>
            <a:extLst>
              <a:ext uri="{FF2B5EF4-FFF2-40B4-BE49-F238E27FC236}">
                <a16:creationId xmlns:a16="http://schemas.microsoft.com/office/drawing/2014/main" id="{625C6773-DC55-527E-50C1-60ABF603B536}"/>
              </a:ext>
            </a:extLst>
          </p:cNvPr>
          <p:cNvPicPr>
            <a:picLocks noRot="1" noChangeAspect="1"/>
          </p:cNvPicPr>
          <p:nvPr>
            <a:videoFile r:link="rId2"/>
          </p:nvPr>
        </p:nvPicPr>
        <p:blipFill>
          <a:blip r:embed="rId7"/>
          <a:stretch>
            <a:fillRect/>
          </a:stretch>
        </p:blipFill>
        <p:spPr>
          <a:xfrm>
            <a:off x="457201" y="5121130"/>
            <a:ext cx="2303535" cy="1300480"/>
          </a:xfrm>
          <a:prstGeom prst="rect">
            <a:avLst/>
          </a:prstGeom>
        </p:spPr>
      </p:pic>
    </p:spTree>
    <p:extLst>
      <p:ext uri="{BB962C8B-B14F-4D97-AF65-F5344CB8AC3E}">
        <p14:creationId xmlns:p14="http://schemas.microsoft.com/office/powerpoint/2010/main" val="730972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3"/>
                </p:tgtEl>
              </p:cMediaNode>
            </p:video>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3"/>
                                        </p:tgtEl>
                                      </p:cBhvr>
                                    </p:cmd>
                                  </p:childTnLst>
                                </p:cTn>
                              </p:par>
                            </p:childTnLst>
                          </p:cTn>
                        </p:par>
                      </p:childTnLst>
                    </p:cTn>
                  </p:par>
                </p:childTnLst>
              </p:cTn>
              <p:nextCondLst>
                <p:cond evt="onClick" delay="0">
                  <p:tgtEl>
                    <p:spTgt spid="3"/>
                  </p:tgtEl>
                </p:cond>
              </p:nextCondLst>
            </p:seq>
            <p:video>
              <p:cMediaNode vol="80000">
                <p:cTn id="17" fill="hold" display="0">
                  <p:stCondLst>
                    <p:cond delay="indefinite"/>
                  </p:stCondLst>
                </p:cTn>
                <p:tgtEl>
                  <p:spTgt spid="4"/>
                </p:tgtEl>
              </p:cMediaNode>
            </p:video>
            <p:seq concurrent="1" nextAc="seek">
              <p:cTn id="18" restart="whenNotActive" fill="hold" evtFilter="cancelBubble" nodeType="interactiveSeq">
                <p:stCondLst>
                  <p:cond evt="onClick" delay="0">
                    <p:tgtEl>
                      <p:spTgt spid="4"/>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ED2FC-1F2D-E0FE-38D2-43B08CF8AF71}"/>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0FA4B450-30FD-9AA3-9729-6586F0E4EBC5}"/>
              </a:ext>
            </a:extLst>
          </p:cNvPr>
          <p:cNvGrpSpPr/>
          <p:nvPr/>
        </p:nvGrpSpPr>
        <p:grpSpPr>
          <a:xfrm>
            <a:off x="1" y="1"/>
            <a:ext cx="12192000" cy="6858000"/>
            <a:chOff x="1" y="1"/>
            <a:chExt cx="12192000" cy="6858000"/>
          </a:xfrm>
        </p:grpSpPr>
        <p:sp>
          <p:nvSpPr>
            <p:cNvPr id="12" name="Rectangle 11">
              <a:extLst>
                <a:ext uri="{FF2B5EF4-FFF2-40B4-BE49-F238E27FC236}">
                  <a16:creationId xmlns:a16="http://schemas.microsoft.com/office/drawing/2014/main" id="{3FFF2DDC-7878-40B4-CE0C-0A49C909103F}"/>
                </a:ext>
              </a:extLst>
            </p:cNvPr>
            <p:cNvSpPr/>
            <p:nvPr/>
          </p:nvSpPr>
          <p:spPr>
            <a:xfrm>
              <a:off x="1" y="1"/>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25AA028-CFBE-725A-28C5-A0A5D182E415}"/>
                </a:ext>
              </a:extLst>
            </p:cNvPr>
            <p:cNvSpPr/>
            <p:nvPr/>
          </p:nvSpPr>
          <p:spPr>
            <a:xfrm>
              <a:off x="152401" y="152401"/>
              <a:ext cx="11862618" cy="655319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5C5EE6C4-7115-3B38-CE07-6DFC2A705C64}"/>
                </a:ext>
              </a:extLst>
            </p:cNvPr>
            <p:cNvSpPr/>
            <p:nvPr/>
          </p:nvSpPr>
          <p:spPr>
            <a:xfrm>
              <a:off x="304801" y="304801"/>
              <a:ext cx="11543070" cy="625331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0A959E87-2E9E-451A-FBF8-04F0EABBA5F1}"/>
                </a:ext>
              </a:extLst>
            </p:cNvPr>
            <p:cNvSpPr/>
            <p:nvPr/>
          </p:nvSpPr>
          <p:spPr>
            <a:xfrm>
              <a:off x="457201" y="457201"/>
              <a:ext cx="11213689" cy="59534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TextBox 15">
            <a:extLst>
              <a:ext uri="{FF2B5EF4-FFF2-40B4-BE49-F238E27FC236}">
                <a16:creationId xmlns:a16="http://schemas.microsoft.com/office/drawing/2014/main" id="{C06430DC-60C2-4829-6A6C-092772CDC8C2}"/>
              </a:ext>
            </a:extLst>
          </p:cNvPr>
          <p:cNvSpPr txBox="1"/>
          <p:nvPr/>
        </p:nvSpPr>
        <p:spPr>
          <a:xfrm>
            <a:off x="457201" y="525592"/>
            <a:ext cx="11277597" cy="751616"/>
          </a:xfrm>
          <a:prstGeom prst="rect">
            <a:avLst/>
          </a:prstGeom>
          <a:noFill/>
        </p:spPr>
        <p:txBody>
          <a:bodyPr wrap="square">
            <a:spAutoFit/>
          </a:bodyPr>
          <a:lstStyle/>
          <a:p>
            <a:pPr marL="0" marR="0" indent="0" algn="ctr">
              <a:lnSpc>
                <a:spcPct val="119000"/>
              </a:lnSpc>
              <a:spcAft>
                <a:spcPts val="600"/>
              </a:spcAft>
              <a:buNone/>
            </a:pPr>
            <a:r>
              <a:rPr lang="en-GB" sz="3600" kern="1400" dirty="0">
                <a:ln>
                  <a:noFill/>
                </a:ln>
                <a:solidFill>
                  <a:srgbClr val="2D4E6B"/>
                </a:solidFill>
                <a:effectLst/>
                <a:latin typeface="Dreaming Outloud Pro" panose="03050502040302030504" pitchFamily="66" charset="0"/>
              </a:rPr>
              <a:t>Bishop’s </a:t>
            </a:r>
            <a:r>
              <a:rPr lang="en-GB" sz="3600" kern="1400" dirty="0">
                <a:ln>
                  <a:noFill/>
                </a:ln>
                <a:solidFill>
                  <a:srgbClr val="C00000"/>
                </a:solidFill>
                <a:effectLst/>
                <a:latin typeface="Dreaming Outloud Pro" panose="03050502040302030504" pitchFamily="66" charset="0"/>
              </a:rPr>
              <a:t>Lent </a:t>
            </a:r>
            <a:r>
              <a:rPr lang="en-GB" sz="3600" kern="1400" dirty="0">
                <a:ln>
                  <a:noFill/>
                </a:ln>
                <a:solidFill>
                  <a:srgbClr val="FFC000"/>
                </a:solidFill>
                <a:effectLst/>
                <a:latin typeface="Dreaming Outloud Pro" panose="03050502040302030504" pitchFamily="66" charset="0"/>
              </a:rPr>
              <a:t>Challenge </a:t>
            </a:r>
            <a:r>
              <a:rPr lang="en-GB" sz="3600" kern="1400" dirty="0">
                <a:ln>
                  <a:noFill/>
                </a:ln>
                <a:solidFill>
                  <a:srgbClr val="2D4E6B"/>
                </a:solidFill>
                <a:effectLst/>
                <a:latin typeface="Dreaming Outloud Pro" panose="03050502040302030504" pitchFamily="66" charset="0"/>
              </a:rPr>
              <a:t>2</a:t>
            </a:r>
            <a:r>
              <a:rPr lang="en-GB" sz="3600" kern="1400" dirty="0">
                <a:ln>
                  <a:noFill/>
                </a:ln>
                <a:solidFill>
                  <a:srgbClr val="C00000"/>
                </a:solidFill>
                <a:effectLst/>
                <a:latin typeface="Dreaming Outloud Pro" panose="03050502040302030504" pitchFamily="66" charset="0"/>
              </a:rPr>
              <a:t>0</a:t>
            </a:r>
            <a:r>
              <a:rPr lang="en-GB" sz="3600" kern="1400" dirty="0">
                <a:ln>
                  <a:noFill/>
                </a:ln>
                <a:solidFill>
                  <a:srgbClr val="FFC000"/>
                </a:solidFill>
                <a:effectLst/>
                <a:latin typeface="Dreaming Outloud Pro" panose="03050502040302030504" pitchFamily="66" charset="0"/>
              </a:rPr>
              <a:t>2</a:t>
            </a:r>
            <a:r>
              <a:rPr lang="en-GB" sz="3600" kern="1400" dirty="0">
                <a:ln>
                  <a:noFill/>
                </a:ln>
                <a:solidFill>
                  <a:srgbClr val="2D4E6B"/>
                </a:solidFill>
                <a:effectLst/>
                <a:latin typeface="Dreaming Outloud Pro" panose="03050502040302030504" pitchFamily="66" charset="0"/>
              </a:rPr>
              <a:t>6</a:t>
            </a:r>
            <a:endParaRPr lang="en-GB" sz="3600" kern="1400" dirty="0">
              <a:ln>
                <a:noFill/>
              </a:ln>
              <a:solidFill>
                <a:srgbClr val="FFC000"/>
              </a:solidFill>
              <a:effectLst/>
              <a:latin typeface="Dreaming Outloud Pro" panose="03050502040302030504" pitchFamily="66" charset="0"/>
            </a:endParaRPr>
          </a:p>
        </p:txBody>
      </p:sp>
      <p:pic>
        <p:nvPicPr>
          <p:cNvPr id="2" name="Picture 2" descr="Diocesan Board of Education - Diocese of Ely">
            <a:extLst>
              <a:ext uri="{FF2B5EF4-FFF2-40B4-BE49-F238E27FC236}">
                <a16:creationId xmlns:a16="http://schemas.microsoft.com/office/drawing/2014/main" id="{53D25E53-B5FA-0A23-7B73-52C10261F7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6498" y="6168756"/>
            <a:ext cx="681402" cy="711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postle Paul’s Spiritual Experience: A Universal Manner of Being">
            <a:extLst>
              <a:ext uri="{FF2B5EF4-FFF2-40B4-BE49-F238E27FC236}">
                <a16:creationId xmlns:a16="http://schemas.microsoft.com/office/drawing/2014/main" id="{DDB7C0A8-4BA7-01BE-8537-D4C098604C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2457" y="1345599"/>
            <a:ext cx="3274041" cy="49110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3E40409-C130-C573-C5D9-5106046DE951}"/>
              </a:ext>
            </a:extLst>
          </p:cNvPr>
          <p:cNvSpPr txBox="1"/>
          <p:nvPr/>
        </p:nvSpPr>
        <p:spPr>
          <a:xfrm>
            <a:off x="521110" y="2061264"/>
            <a:ext cx="7715448" cy="4343177"/>
          </a:xfrm>
          <a:prstGeom prst="rect">
            <a:avLst/>
          </a:prstGeom>
          <a:noFill/>
        </p:spPr>
        <p:txBody>
          <a:bodyPr wrap="square" rtlCol="0">
            <a:spAutoFit/>
          </a:bodyPr>
          <a:lstStyle/>
          <a:p>
            <a:pPr>
              <a:lnSpc>
                <a:spcPct val="115000"/>
              </a:lnSpc>
              <a:spcAft>
                <a:spcPts val="800"/>
              </a:spcAft>
              <a:buNone/>
            </a:pPr>
            <a:r>
              <a:rPr lang="en-GB" sz="1800" kern="100" dirty="0">
                <a:solidFill>
                  <a:srgbClr val="002060"/>
                </a:solidFill>
                <a:effectLst/>
                <a:latin typeface="Sassoon Infant Std"/>
                <a:ea typeface="Aptos" panose="020B0004020202020204" pitchFamily="34" charset="0"/>
                <a:cs typeface="Times New Roman" panose="02020603050405020304" pitchFamily="18" charset="0"/>
              </a:rPr>
              <a:t>In his letters to the people of Thessalonica, he wanted to:</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GB" sz="1800" kern="100" dirty="0">
                <a:solidFill>
                  <a:srgbClr val="002060"/>
                </a:solidFill>
                <a:effectLst/>
                <a:latin typeface="Sassoon Infant Std"/>
                <a:ea typeface="Aptos" panose="020B0004020202020204" pitchFamily="34" charset="0"/>
                <a:cs typeface="Times New Roman" panose="02020603050405020304" pitchFamily="18" charset="0"/>
              </a:rPr>
              <a:t>Remind them to love one another, just as God loved them</a:t>
            </a:r>
          </a:p>
          <a:p>
            <a:pPr lvl="0" algn="ctr">
              <a:lnSpc>
                <a:spcPct val="115000"/>
              </a:lnSpc>
              <a:spcAft>
                <a:spcPts val="800"/>
              </a:spcAft>
            </a:pPr>
            <a:r>
              <a:rPr lang="en-GB" sz="2400" kern="100" dirty="0">
                <a:solidFill>
                  <a:srgbClr val="C00000"/>
                </a:solidFill>
                <a:effectLst/>
                <a:latin typeface="Sassoon Infant Std"/>
                <a:ea typeface="Aptos" panose="020B0004020202020204" pitchFamily="34" charset="0"/>
                <a:cs typeface="Times New Roman" panose="02020603050405020304" pitchFamily="18" charset="0"/>
              </a:rPr>
              <a:t>‘We do not need to write to you about having love for your brothers and sisters in Christ. God has already taught you to love each other. And truly you do love the brothers and sisters… now we encourage you to love them more and more’ </a:t>
            </a:r>
          </a:p>
          <a:p>
            <a:pPr lvl="0" algn="ctr">
              <a:lnSpc>
                <a:spcPct val="115000"/>
              </a:lnSpc>
              <a:spcAft>
                <a:spcPts val="800"/>
              </a:spcAft>
            </a:pPr>
            <a:r>
              <a:rPr lang="en-GB" sz="1600" kern="100" dirty="0">
                <a:solidFill>
                  <a:srgbClr val="002060"/>
                </a:solidFill>
                <a:effectLst/>
                <a:latin typeface="Sassoon Infant Std"/>
                <a:ea typeface="Aptos" panose="020B0004020202020204" pitchFamily="34" charset="0"/>
                <a:cs typeface="Times New Roman" panose="02020603050405020304" pitchFamily="18" charset="0"/>
              </a:rPr>
              <a:t>(1 Thes </a:t>
            </a:r>
            <a:r>
              <a:rPr lang="en-GB" sz="1600" kern="100" dirty="0">
                <a:solidFill>
                  <a:srgbClr val="002060"/>
                </a:solidFill>
                <a:latin typeface="Sassoon Infant Std"/>
                <a:ea typeface="Aptos" panose="020B0004020202020204" pitchFamily="34" charset="0"/>
                <a:cs typeface="Times New Roman" panose="02020603050405020304" pitchFamily="18" charset="0"/>
              </a:rPr>
              <a:t>4:9-10</a:t>
            </a:r>
            <a:r>
              <a:rPr lang="en-GB" sz="1600" kern="100" dirty="0">
                <a:solidFill>
                  <a:srgbClr val="002060"/>
                </a:solidFill>
                <a:effectLst/>
                <a:latin typeface="Sassoon Infant Std"/>
                <a:ea typeface="Aptos" panose="020B0004020202020204" pitchFamily="34" charset="0"/>
                <a:cs typeface="Times New Roman" panose="02020603050405020304" pitchFamily="18" charset="0"/>
              </a:rPr>
              <a:t>)</a:t>
            </a:r>
          </a:p>
          <a:p>
            <a:pPr lvl="0" algn="ctr">
              <a:lnSpc>
                <a:spcPct val="115000"/>
              </a:lnSpc>
              <a:spcAft>
                <a:spcPts val="800"/>
              </a:spcAft>
            </a:pPr>
            <a:r>
              <a:rPr lang="en-GB" sz="2400" b="1" kern="100" dirty="0">
                <a:solidFill>
                  <a:srgbClr val="002060"/>
                </a:solidFill>
                <a:latin typeface="Sassoon Infant Std"/>
                <a:ea typeface="Aptos" panose="020B0004020202020204" pitchFamily="34" charset="0"/>
                <a:cs typeface="Times New Roman" panose="02020603050405020304" pitchFamily="18" charset="0"/>
              </a:rPr>
              <a:t>How do you show love to one another?</a:t>
            </a:r>
            <a:endParaRPr lang="en-GB" sz="2400" b="1" kern="100" dirty="0">
              <a:solidFill>
                <a:srgbClr val="002060"/>
              </a:solidFill>
              <a:effectLst/>
              <a:latin typeface="Sassoon Infant Std"/>
              <a:ea typeface="Aptos" panose="020B0004020202020204" pitchFamily="34" charset="0"/>
              <a:cs typeface="Times New Roman" panose="02020603050405020304" pitchFamily="18" charset="0"/>
            </a:endParaRPr>
          </a:p>
          <a:p>
            <a:pPr lvl="0" algn="ctr">
              <a:lnSpc>
                <a:spcPct val="115000"/>
              </a:lnSpc>
              <a:spcAft>
                <a:spcPts val="800"/>
              </a:spcAft>
            </a:pP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20191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0F4DD-93E8-C340-0F2C-AACF93EA871C}"/>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C4CE9179-1027-3110-593C-9122B6D4DCB6}"/>
              </a:ext>
            </a:extLst>
          </p:cNvPr>
          <p:cNvGrpSpPr/>
          <p:nvPr/>
        </p:nvGrpSpPr>
        <p:grpSpPr>
          <a:xfrm>
            <a:off x="1" y="1"/>
            <a:ext cx="12192000" cy="6858000"/>
            <a:chOff x="1" y="1"/>
            <a:chExt cx="12192000" cy="6858000"/>
          </a:xfrm>
        </p:grpSpPr>
        <p:sp>
          <p:nvSpPr>
            <p:cNvPr id="12" name="Rectangle 11">
              <a:extLst>
                <a:ext uri="{FF2B5EF4-FFF2-40B4-BE49-F238E27FC236}">
                  <a16:creationId xmlns:a16="http://schemas.microsoft.com/office/drawing/2014/main" id="{D0968601-FDA7-BC16-BC07-03D1EAD2B011}"/>
                </a:ext>
              </a:extLst>
            </p:cNvPr>
            <p:cNvSpPr/>
            <p:nvPr/>
          </p:nvSpPr>
          <p:spPr>
            <a:xfrm>
              <a:off x="1" y="1"/>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23E738CC-878A-4F3B-F0A4-7C3E58D7F4BB}"/>
                </a:ext>
              </a:extLst>
            </p:cNvPr>
            <p:cNvSpPr/>
            <p:nvPr/>
          </p:nvSpPr>
          <p:spPr>
            <a:xfrm>
              <a:off x="152401" y="152401"/>
              <a:ext cx="11862618" cy="655319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867D5C86-C34E-4AD8-66B4-A3E62594DA62}"/>
                </a:ext>
              </a:extLst>
            </p:cNvPr>
            <p:cNvSpPr/>
            <p:nvPr/>
          </p:nvSpPr>
          <p:spPr>
            <a:xfrm>
              <a:off x="304801" y="304801"/>
              <a:ext cx="11543070" cy="625331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368B09B-C6FD-EC22-7A32-4A126F8A686C}"/>
                </a:ext>
              </a:extLst>
            </p:cNvPr>
            <p:cNvSpPr/>
            <p:nvPr/>
          </p:nvSpPr>
          <p:spPr>
            <a:xfrm>
              <a:off x="457201" y="457201"/>
              <a:ext cx="11213689" cy="59534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TextBox 15">
            <a:extLst>
              <a:ext uri="{FF2B5EF4-FFF2-40B4-BE49-F238E27FC236}">
                <a16:creationId xmlns:a16="http://schemas.microsoft.com/office/drawing/2014/main" id="{99F000C9-EA55-9ED5-9735-2DC88C91D7AC}"/>
              </a:ext>
            </a:extLst>
          </p:cNvPr>
          <p:cNvSpPr txBox="1"/>
          <p:nvPr/>
        </p:nvSpPr>
        <p:spPr>
          <a:xfrm>
            <a:off x="457201" y="525592"/>
            <a:ext cx="11277597" cy="751616"/>
          </a:xfrm>
          <a:prstGeom prst="rect">
            <a:avLst/>
          </a:prstGeom>
          <a:noFill/>
        </p:spPr>
        <p:txBody>
          <a:bodyPr wrap="square">
            <a:spAutoFit/>
          </a:bodyPr>
          <a:lstStyle/>
          <a:p>
            <a:pPr marL="0" marR="0" indent="0" algn="ctr">
              <a:lnSpc>
                <a:spcPct val="119000"/>
              </a:lnSpc>
              <a:spcAft>
                <a:spcPts val="600"/>
              </a:spcAft>
              <a:buNone/>
            </a:pPr>
            <a:r>
              <a:rPr lang="en-GB" sz="3600" kern="1400" dirty="0">
                <a:ln>
                  <a:noFill/>
                </a:ln>
                <a:solidFill>
                  <a:srgbClr val="2D4E6B"/>
                </a:solidFill>
                <a:effectLst/>
                <a:latin typeface="Dreaming Outloud Pro" panose="03050502040302030504" pitchFamily="66" charset="0"/>
              </a:rPr>
              <a:t>Bishop’s </a:t>
            </a:r>
            <a:r>
              <a:rPr lang="en-GB" sz="3600" kern="1400" dirty="0">
                <a:ln>
                  <a:noFill/>
                </a:ln>
                <a:solidFill>
                  <a:srgbClr val="C00000"/>
                </a:solidFill>
                <a:effectLst/>
                <a:latin typeface="Dreaming Outloud Pro" panose="03050502040302030504" pitchFamily="66" charset="0"/>
              </a:rPr>
              <a:t>Lent </a:t>
            </a:r>
            <a:r>
              <a:rPr lang="en-GB" sz="3600" kern="1400" dirty="0">
                <a:ln>
                  <a:noFill/>
                </a:ln>
                <a:solidFill>
                  <a:srgbClr val="FFC000"/>
                </a:solidFill>
                <a:effectLst/>
                <a:latin typeface="Dreaming Outloud Pro" panose="03050502040302030504" pitchFamily="66" charset="0"/>
              </a:rPr>
              <a:t>Challenge </a:t>
            </a:r>
            <a:r>
              <a:rPr lang="en-GB" sz="3600" kern="1400" dirty="0">
                <a:ln>
                  <a:noFill/>
                </a:ln>
                <a:solidFill>
                  <a:srgbClr val="2D4E6B"/>
                </a:solidFill>
                <a:effectLst/>
                <a:latin typeface="Dreaming Outloud Pro" panose="03050502040302030504" pitchFamily="66" charset="0"/>
              </a:rPr>
              <a:t>2</a:t>
            </a:r>
            <a:r>
              <a:rPr lang="en-GB" sz="3600" kern="1400" dirty="0">
                <a:ln>
                  <a:noFill/>
                </a:ln>
                <a:solidFill>
                  <a:srgbClr val="C00000"/>
                </a:solidFill>
                <a:effectLst/>
                <a:latin typeface="Dreaming Outloud Pro" panose="03050502040302030504" pitchFamily="66" charset="0"/>
              </a:rPr>
              <a:t>0</a:t>
            </a:r>
            <a:r>
              <a:rPr lang="en-GB" sz="3600" kern="1400" dirty="0">
                <a:ln>
                  <a:noFill/>
                </a:ln>
                <a:solidFill>
                  <a:srgbClr val="FFC000"/>
                </a:solidFill>
                <a:effectLst/>
                <a:latin typeface="Dreaming Outloud Pro" panose="03050502040302030504" pitchFamily="66" charset="0"/>
              </a:rPr>
              <a:t>2</a:t>
            </a:r>
            <a:r>
              <a:rPr lang="en-GB" sz="3600" kern="1400" dirty="0">
                <a:ln>
                  <a:noFill/>
                </a:ln>
                <a:solidFill>
                  <a:srgbClr val="2D4E6B"/>
                </a:solidFill>
                <a:effectLst/>
                <a:latin typeface="Dreaming Outloud Pro" panose="03050502040302030504" pitchFamily="66" charset="0"/>
              </a:rPr>
              <a:t>6</a:t>
            </a:r>
            <a:endParaRPr lang="en-GB" sz="3600" kern="1400" dirty="0">
              <a:ln>
                <a:noFill/>
              </a:ln>
              <a:solidFill>
                <a:srgbClr val="FFC000"/>
              </a:solidFill>
              <a:effectLst/>
              <a:latin typeface="Dreaming Outloud Pro" panose="03050502040302030504" pitchFamily="66" charset="0"/>
            </a:endParaRPr>
          </a:p>
        </p:txBody>
      </p:sp>
      <p:pic>
        <p:nvPicPr>
          <p:cNvPr id="2" name="Picture 2" descr="Diocesan Board of Education - Diocese of Ely">
            <a:extLst>
              <a:ext uri="{FF2B5EF4-FFF2-40B4-BE49-F238E27FC236}">
                <a16:creationId xmlns:a16="http://schemas.microsoft.com/office/drawing/2014/main" id="{9E8F56E4-886F-FB65-26A6-F62433511F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6498" y="6168756"/>
            <a:ext cx="681402" cy="711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postle Paul’s Spiritual Experience: A Universal Manner of Being">
            <a:extLst>
              <a:ext uri="{FF2B5EF4-FFF2-40B4-BE49-F238E27FC236}">
                <a16:creationId xmlns:a16="http://schemas.microsoft.com/office/drawing/2014/main" id="{840FFDFA-B60C-AC33-EBCE-5E17A50081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2457" y="1345599"/>
            <a:ext cx="3274041" cy="49110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EDE09ED-12CC-2D6A-788E-E800BF5EC7A2}"/>
              </a:ext>
            </a:extLst>
          </p:cNvPr>
          <p:cNvSpPr txBox="1"/>
          <p:nvPr/>
        </p:nvSpPr>
        <p:spPr>
          <a:xfrm>
            <a:off x="521110" y="2061264"/>
            <a:ext cx="7715448" cy="3907416"/>
          </a:xfrm>
          <a:prstGeom prst="rect">
            <a:avLst/>
          </a:prstGeom>
          <a:noFill/>
        </p:spPr>
        <p:txBody>
          <a:bodyPr wrap="square" rtlCol="0">
            <a:spAutoFit/>
          </a:bodyPr>
          <a:lstStyle/>
          <a:p>
            <a:pPr>
              <a:lnSpc>
                <a:spcPct val="115000"/>
              </a:lnSpc>
              <a:spcAft>
                <a:spcPts val="800"/>
              </a:spcAft>
              <a:buNone/>
            </a:pPr>
            <a:r>
              <a:rPr lang="en-GB" sz="1800" kern="100" dirty="0">
                <a:solidFill>
                  <a:srgbClr val="002060"/>
                </a:solidFill>
                <a:effectLst/>
                <a:latin typeface="Sassoon Infant Std"/>
                <a:ea typeface="Aptos" panose="020B0004020202020204" pitchFamily="34" charset="0"/>
                <a:cs typeface="Times New Roman" panose="02020603050405020304" pitchFamily="18" charset="0"/>
              </a:rPr>
              <a:t>In his letters to the people of Thessalonica, he wanted to:</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GB" sz="1800" kern="100" dirty="0">
                <a:solidFill>
                  <a:srgbClr val="002060"/>
                </a:solidFill>
                <a:effectLst/>
                <a:latin typeface="Sassoon Infant Std"/>
                <a:ea typeface="Aptos" panose="020B0004020202020204" pitchFamily="34" charset="0"/>
                <a:cs typeface="Times New Roman" panose="02020603050405020304" pitchFamily="18" charset="0"/>
              </a:rPr>
              <a:t>Give them hope about Jesus’ return</a:t>
            </a:r>
          </a:p>
          <a:p>
            <a:pPr lvl="0" algn="ctr">
              <a:lnSpc>
                <a:spcPct val="115000"/>
              </a:lnSpc>
              <a:spcAft>
                <a:spcPts val="800"/>
              </a:spcAft>
            </a:pPr>
            <a:r>
              <a:rPr lang="en-GB" sz="2400" kern="100" dirty="0">
                <a:solidFill>
                  <a:srgbClr val="C00000"/>
                </a:solidFill>
                <a:effectLst/>
                <a:latin typeface="Sassoon Infant Std"/>
                <a:ea typeface="Aptos" panose="020B0004020202020204" pitchFamily="34" charset="0"/>
                <a:cs typeface="Times New Roman" panose="02020603050405020304" pitchFamily="18" charset="0"/>
              </a:rPr>
              <a:t>‘The Lord himself will come down from heaven… we will be taken </a:t>
            </a:r>
            <a:r>
              <a:rPr lang="en-GB" sz="2400" kern="100" dirty="0">
                <a:solidFill>
                  <a:srgbClr val="C00000"/>
                </a:solidFill>
                <a:latin typeface="Sassoon Infant Std"/>
                <a:ea typeface="Aptos" panose="020B0004020202020204" pitchFamily="34" charset="0"/>
                <a:cs typeface="Times New Roman" panose="02020603050405020304" pitchFamily="18" charset="0"/>
              </a:rPr>
              <a:t>up in the clouds to meet the Lord in the air. And we will be with the Lord forever</a:t>
            </a:r>
            <a:r>
              <a:rPr lang="en-GB" sz="2400" kern="100" dirty="0">
                <a:solidFill>
                  <a:srgbClr val="C00000"/>
                </a:solidFill>
                <a:effectLst/>
                <a:latin typeface="Sassoon Infant Std"/>
                <a:ea typeface="Aptos" panose="020B0004020202020204" pitchFamily="34" charset="0"/>
                <a:cs typeface="Times New Roman" panose="02020603050405020304" pitchFamily="18" charset="0"/>
              </a:rPr>
              <a:t>’ </a:t>
            </a:r>
          </a:p>
          <a:p>
            <a:pPr lvl="0" algn="ctr">
              <a:lnSpc>
                <a:spcPct val="115000"/>
              </a:lnSpc>
              <a:spcAft>
                <a:spcPts val="800"/>
              </a:spcAft>
            </a:pPr>
            <a:r>
              <a:rPr lang="en-GB" sz="1600" kern="100" dirty="0">
                <a:solidFill>
                  <a:srgbClr val="002060"/>
                </a:solidFill>
                <a:effectLst/>
                <a:latin typeface="Sassoon Infant Std"/>
                <a:ea typeface="Aptos" panose="020B0004020202020204" pitchFamily="34" charset="0"/>
                <a:cs typeface="Times New Roman" panose="02020603050405020304" pitchFamily="18" charset="0"/>
              </a:rPr>
              <a:t>(1 Thes </a:t>
            </a:r>
            <a:r>
              <a:rPr lang="en-GB" sz="1600" kern="100" dirty="0">
                <a:solidFill>
                  <a:srgbClr val="002060"/>
                </a:solidFill>
                <a:latin typeface="Sassoon Infant Std"/>
                <a:ea typeface="Aptos" panose="020B0004020202020204" pitchFamily="34" charset="0"/>
                <a:cs typeface="Times New Roman" panose="02020603050405020304" pitchFamily="18" charset="0"/>
              </a:rPr>
              <a:t>4:16-17, ICB</a:t>
            </a:r>
            <a:r>
              <a:rPr lang="en-GB" sz="1600" kern="100" dirty="0">
                <a:solidFill>
                  <a:srgbClr val="002060"/>
                </a:solidFill>
                <a:effectLst/>
                <a:latin typeface="Sassoon Infant Std"/>
                <a:ea typeface="Aptos" panose="020B0004020202020204" pitchFamily="34" charset="0"/>
                <a:cs typeface="Times New Roman" panose="02020603050405020304" pitchFamily="18" charset="0"/>
              </a:rPr>
              <a:t>)</a:t>
            </a:r>
          </a:p>
          <a:p>
            <a:pPr lvl="0" algn="ctr">
              <a:lnSpc>
                <a:spcPct val="115000"/>
              </a:lnSpc>
              <a:spcAft>
                <a:spcPts val="800"/>
              </a:spcAft>
            </a:pPr>
            <a:endParaRPr lang="en-GB" sz="1600" kern="100" dirty="0">
              <a:latin typeface="Aptos" panose="020B0004020202020204" pitchFamily="34" charset="0"/>
              <a:ea typeface="Aptos" panose="020B0004020202020204" pitchFamily="34" charset="0"/>
              <a:cs typeface="Times New Roman" panose="02020603050405020304" pitchFamily="18" charset="0"/>
            </a:endParaRPr>
          </a:p>
          <a:p>
            <a:pPr lvl="0" algn="ctr">
              <a:lnSpc>
                <a:spcPct val="115000"/>
              </a:lnSpc>
              <a:spcAft>
                <a:spcPts val="800"/>
              </a:spcAft>
            </a:pPr>
            <a:r>
              <a:rPr lang="en-GB" sz="2400" b="1" kern="100" dirty="0">
                <a:solidFill>
                  <a:srgbClr val="002060"/>
                </a:solidFill>
                <a:latin typeface="Sassoon Infant Std"/>
                <a:ea typeface="Aptos" panose="020B0004020202020204" pitchFamily="34" charset="0"/>
                <a:cs typeface="Times New Roman" panose="02020603050405020304" pitchFamily="18" charset="0"/>
              </a:rPr>
              <a:t>How do you think this made the people of Thessalonica feel? Why would they feel this way?</a:t>
            </a:r>
          </a:p>
        </p:txBody>
      </p:sp>
    </p:spTree>
    <p:extLst>
      <p:ext uri="{BB962C8B-B14F-4D97-AF65-F5344CB8AC3E}">
        <p14:creationId xmlns:p14="http://schemas.microsoft.com/office/powerpoint/2010/main" val="130069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C7534-3338-FD41-CAFB-FDEB5F18D6F0}"/>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49B21B41-53E7-B93F-4A15-0679D98EAD67}"/>
              </a:ext>
            </a:extLst>
          </p:cNvPr>
          <p:cNvGrpSpPr/>
          <p:nvPr/>
        </p:nvGrpSpPr>
        <p:grpSpPr>
          <a:xfrm>
            <a:off x="1" y="1"/>
            <a:ext cx="12192000" cy="6858000"/>
            <a:chOff x="1" y="1"/>
            <a:chExt cx="12192000" cy="6858000"/>
          </a:xfrm>
        </p:grpSpPr>
        <p:sp>
          <p:nvSpPr>
            <p:cNvPr id="12" name="Rectangle 11">
              <a:extLst>
                <a:ext uri="{FF2B5EF4-FFF2-40B4-BE49-F238E27FC236}">
                  <a16:creationId xmlns:a16="http://schemas.microsoft.com/office/drawing/2014/main" id="{EABBFB19-79D1-ADBE-5B4F-5F9F1988CEB4}"/>
                </a:ext>
              </a:extLst>
            </p:cNvPr>
            <p:cNvSpPr/>
            <p:nvPr/>
          </p:nvSpPr>
          <p:spPr>
            <a:xfrm>
              <a:off x="1" y="1"/>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20CAE240-22A5-113B-7B82-5A483B53C5A9}"/>
                </a:ext>
              </a:extLst>
            </p:cNvPr>
            <p:cNvSpPr/>
            <p:nvPr/>
          </p:nvSpPr>
          <p:spPr>
            <a:xfrm>
              <a:off x="152401" y="152401"/>
              <a:ext cx="11862618" cy="655319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C7825CD7-3D86-7451-BA1D-8FC1824AFF04}"/>
                </a:ext>
              </a:extLst>
            </p:cNvPr>
            <p:cNvSpPr/>
            <p:nvPr/>
          </p:nvSpPr>
          <p:spPr>
            <a:xfrm>
              <a:off x="304801" y="304801"/>
              <a:ext cx="11543070" cy="625331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50B46EA-8C11-28E7-81FA-D8BE39DC7C86}"/>
                </a:ext>
              </a:extLst>
            </p:cNvPr>
            <p:cNvSpPr/>
            <p:nvPr/>
          </p:nvSpPr>
          <p:spPr>
            <a:xfrm>
              <a:off x="457201" y="457201"/>
              <a:ext cx="11213689" cy="59534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TextBox 15">
            <a:extLst>
              <a:ext uri="{FF2B5EF4-FFF2-40B4-BE49-F238E27FC236}">
                <a16:creationId xmlns:a16="http://schemas.microsoft.com/office/drawing/2014/main" id="{6B4ED0BD-04A5-4CBD-8B23-57FAF2128B0C}"/>
              </a:ext>
            </a:extLst>
          </p:cNvPr>
          <p:cNvSpPr txBox="1"/>
          <p:nvPr/>
        </p:nvSpPr>
        <p:spPr>
          <a:xfrm>
            <a:off x="457201" y="525592"/>
            <a:ext cx="11277597" cy="751616"/>
          </a:xfrm>
          <a:prstGeom prst="rect">
            <a:avLst/>
          </a:prstGeom>
          <a:noFill/>
        </p:spPr>
        <p:txBody>
          <a:bodyPr wrap="square">
            <a:spAutoFit/>
          </a:bodyPr>
          <a:lstStyle/>
          <a:p>
            <a:pPr marL="0" marR="0" indent="0" algn="ctr">
              <a:lnSpc>
                <a:spcPct val="119000"/>
              </a:lnSpc>
              <a:spcAft>
                <a:spcPts val="600"/>
              </a:spcAft>
              <a:buNone/>
            </a:pPr>
            <a:r>
              <a:rPr lang="en-GB" sz="3600" kern="1400" dirty="0">
                <a:ln>
                  <a:noFill/>
                </a:ln>
                <a:solidFill>
                  <a:srgbClr val="2D4E6B"/>
                </a:solidFill>
                <a:effectLst/>
                <a:latin typeface="Dreaming Outloud Pro" panose="03050502040302030504" pitchFamily="66" charset="0"/>
              </a:rPr>
              <a:t>Bishop’s </a:t>
            </a:r>
            <a:r>
              <a:rPr lang="en-GB" sz="3600" kern="1400" dirty="0">
                <a:ln>
                  <a:noFill/>
                </a:ln>
                <a:solidFill>
                  <a:srgbClr val="C00000"/>
                </a:solidFill>
                <a:effectLst/>
                <a:latin typeface="Dreaming Outloud Pro" panose="03050502040302030504" pitchFamily="66" charset="0"/>
              </a:rPr>
              <a:t>Lent </a:t>
            </a:r>
            <a:r>
              <a:rPr lang="en-GB" sz="3600" kern="1400" dirty="0">
                <a:ln>
                  <a:noFill/>
                </a:ln>
                <a:solidFill>
                  <a:srgbClr val="FFC000"/>
                </a:solidFill>
                <a:effectLst/>
                <a:latin typeface="Dreaming Outloud Pro" panose="03050502040302030504" pitchFamily="66" charset="0"/>
              </a:rPr>
              <a:t>Challenge </a:t>
            </a:r>
            <a:r>
              <a:rPr lang="en-GB" sz="3600" kern="1400" dirty="0">
                <a:ln>
                  <a:noFill/>
                </a:ln>
                <a:solidFill>
                  <a:srgbClr val="2D4E6B"/>
                </a:solidFill>
                <a:effectLst/>
                <a:latin typeface="Dreaming Outloud Pro" panose="03050502040302030504" pitchFamily="66" charset="0"/>
              </a:rPr>
              <a:t>2</a:t>
            </a:r>
            <a:r>
              <a:rPr lang="en-GB" sz="3600" kern="1400" dirty="0">
                <a:ln>
                  <a:noFill/>
                </a:ln>
                <a:solidFill>
                  <a:srgbClr val="C00000"/>
                </a:solidFill>
                <a:effectLst/>
                <a:latin typeface="Dreaming Outloud Pro" panose="03050502040302030504" pitchFamily="66" charset="0"/>
              </a:rPr>
              <a:t>0</a:t>
            </a:r>
            <a:r>
              <a:rPr lang="en-GB" sz="3600" kern="1400" dirty="0">
                <a:ln>
                  <a:noFill/>
                </a:ln>
                <a:solidFill>
                  <a:srgbClr val="FFC000"/>
                </a:solidFill>
                <a:effectLst/>
                <a:latin typeface="Dreaming Outloud Pro" panose="03050502040302030504" pitchFamily="66" charset="0"/>
              </a:rPr>
              <a:t>2</a:t>
            </a:r>
            <a:r>
              <a:rPr lang="en-GB" sz="3600" kern="1400" dirty="0">
                <a:ln>
                  <a:noFill/>
                </a:ln>
                <a:solidFill>
                  <a:srgbClr val="2D4E6B"/>
                </a:solidFill>
                <a:effectLst/>
                <a:latin typeface="Dreaming Outloud Pro" panose="03050502040302030504" pitchFamily="66" charset="0"/>
              </a:rPr>
              <a:t>6</a:t>
            </a:r>
            <a:endParaRPr lang="en-GB" sz="3600" kern="1400" dirty="0">
              <a:ln>
                <a:noFill/>
              </a:ln>
              <a:solidFill>
                <a:srgbClr val="FFC000"/>
              </a:solidFill>
              <a:effectLst/>
              <a:latin typeface="Dreaming Outloud Pro" panose="03050502040302030504" pitchFamily="66" charset="0"/>
            </a:endParaRPr>
          </a:p>
        </p:txBody>
      </p:sp>
      <p:pic>
        <p:nvPicPr>
          <p:cNvPr id="2" name="Picture 2" descr="Diocesan Board of Education - Diocese of Ely">
            <a:extLst>
              <a:ext uri="{FF2B5EF4-FFF2-40B4-BE49-F238E27FC236}">
                <a16:creationId xmlns:a16="http://schemas.microsoft.com/office/drawing/2014/main" id="{2C947D8C-A1B1-2AE2-78FA-043FAC89F4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6498" y="6168756"/>
            <a:ext cx="681402" cy="711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postle Paul’s Spiritual Experience: A Universal Manner of Being">
            <a:extLst>
              <a:ext uri="{FF2B5EF4-FFF2-40B4-BE49-F238E27FC236}">
                <a16:creationId xmlns:a16="http://schemas.microsoft.com/office/drawing/2014/main" id="{B38DE354-D9CC-06DC-C9B0-E74C5A096B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2457" y="1345599"/>
            <a:ext cx="3274041" cy="49110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A4C1882-7D46-BB5D-83E6-108C2C7E883F}"/>
              </a:ext>
            </a:extLst>
          </p:cNvPr>
          <p:cNvSpPr txBox="1"/>
          <p:nvPr/>
        </p:nvSpPr>
        <p:spPr>
          <a:xfrm>
            <a:off x="521110" y="2061264"/>
            <a:ext cx="7715448" cy="4370620"/>
          </a:xfrm>
          <a:prstGeom prst="rect">
            <a:avLst/>
          </a:prstGeom>
          <a:noFill/>
        </p:spPr>
        <p:txBody>
          <a:bodyPr wrap="square" rtlCol="0">
            <a:spAutoFit/>
          </a:bodyPr>
          <a:lstStyle/>
          <a:p>
            <a:pPr>
              <a:lnSpc>
                <a:spcPct val="115000"/>
              </a:lnSpc>
              <a:spcAft>
                <a:spcPts val="800"/>
              </a:spcAft>
              <a:buNone/>
            </a:pPr>
            <a:r>
              <a:rPr lang="en-GB" sz="1800" kern="100" dirty="0">
                <a:solidFill>
                  <a:srgbClr val="002060"/>
                </a:solidFill>
                <a:effectLst/>
                <a:latin typeface="Sassoon Infant Std"/>
                <a:ea typeface="Aptos" panose="020B0004020202020204" pitchFamily="34" charset="0"/>
                <a:cs typeface="Times New Roman" panose="02020603050405020304" pitchFamily="18" charset="0"/>
              </a:rPr>
              <a:t>In his letters to the people of Thessalonica, he wanted to:</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GB" sz="1800" kern="100" dirty="0">
                <a:solidFill>
                  <a:srgbClr val="002060"/>
                </a:solidFill>
                <a:effectLst/>
                <a:latin typeface="Sassoon Infant Std"/>
                <a:ea typeface="Aptos" panose="020B0004020202020204" pitchFamily="34" charset="0"/>
                <a:cs typeface="Times New Roman" panose="02020603050405020304" pitchFamily="18" charset="0"/>
              </a:rPr>
              <a:t>Tell them to keep doing good, showing love, becoming stronger as a community</a:t>
            </a:r>
          </a:p>
          <a:p>
            <a:pPr lvl="0" algn="ctr">
              <a:lnSpc>
                <a:spcPct val="115000"/>
              </a:lnSpc>
              <a:spcAft>
                <a:spcPts val="800"/>
              </a:spcAft>
            </a:pPr>
            <a:r>
              <a:rPr lang="en-GB" sz="2400" kern="100" dirty="0">
                <a:solidFill>
                  <a:srgbClr val="C00000"/>
                </a:solidFill>
                <a:effectLst/>
                <a:latin typeface="Sassoon Infant Std"/>
                <a:ea typeface="Aptos" panose="020B0004020202020204" pitchFamily="34" charset="0"/>
                <a:cs typeface="Times New Roman" panose="02020603050405020304" pitchFamily="18" charset="0"/>
              </a:rPr>
              <a:t>‘We pray that the Lord will make your love grow more and more for each other and for all people. We pray that you will love others as we love you and that your hearts will be made strong. Then you will be holy and without fault’ </a:t>
            </a:r>
          </a:p>
          <a:p>
            <a:pPr lvl="0" algn="ctr">
              <a:lnSpc>
                <a:spcPct val="115000"/>
              </a:lnSpc>
              <a:spcAft>
                <a:spcPts val="800"/>
              </a:spcAft>
            </a:pPr>
            <a:r>
              <a:rPr lang="en-GB" sz="1600" kern="100" dirty="0">
                <a:solidFill>
                  <a:srgbClr val="002060"/>
                </a:solidFill>
                <a:effectLst/>
                <a:latin typeface="Sassoon Infant Std"/>
                <a:ea typeface="Aptos" panose="020B0004020202020204" pitchFamily="34" charset="0"/>
                <a:cs typeface="Times New Roman" panose="02020603050405020304" pitchFamily="18" charset="0"/>
              </a:rPr>
              <a:t>(1 Thes </a:t>
            </a:r>
            <a:r>
              <a:rPr lang="en-GB" sz="1600" kern="100" dirty="0">
                <a:solidFill>
                  <a:srgbClr val="002060"/>
                </a:solidFill>
                <a:latin typeface="Sassoon Infant Std"/>
                <a:ea typeface="Aptos" panose="020B0004020202020204" pitchFamily="34" charset="0"/>
                <a:cs typeface="Times New Roman" panose="02020603050405020304" pitchFamily="18" charset="0"/>
              </a:rPr>
              <a:t>3:12-13, ICB</a:t>
            </a:r>
            <a:r>
              <a:rPr lang="en-GB" sz="1600" kern="100" dirty="0">
                <a:solidFill>
                  <a:srgbClr val="002060"/>
                </a:solidFill>
                <a:effectLst/>
                <a:latin typeface="Sassoon Infant Std"/>
                <a:ea typeface="Aptos" panose="020B0004020202020204" pitchFamily="34" charset="0"/>
                <a:cs typeface="Times New Roman" panose="02020603050405020304" pitchFamily="18" charset="0"/>
              </a:rPr>
              <a:t>)</a:t>
            </a:r>
          </a:p>
          <a:p>
            <a:pPr lvl="0" algn="ctr">
              <a:lnSpc>
                <a:spcPct val="115000"/>
              </a:lnSpc>
              <a:spcAft>
                <a:spcPts val="800"/>
              </a:spcAft>
            </a:pPr>
            <a:r>
              <a:rPr lang="en-GB" sz="2400" b="1" kern="100" dirty="0">
                <a:solidFill>
                  <a:schemeClr val="tx2">
                    <a:lumMod val="90000"/>
                    <a:lumOff val="10000"/>
                  </a:schemeClr>
                </a:solidFill>
                <a:latin typeface="Sassoon Infant Std"/>
                <a:ea typeface="Aptos" panose="020B0004020202020204" pitchFamily="34" charset="0"/>
                <a:cs typeface="Times New Roman" panose="02020603050405020304" pitchFamily="18" charset="0"/>
              </a:rPr>
              <a:t>How can we grow in our love for one another as a school?</a:t>
            </a:r>
          </a:p>
          <a:p>
            <a:pPr lvl="0" algn="ctr">
              <a:lnSpc>
                <a:spcPct val="115000"/>
              </a:lnSpc>
              <a:spcAft>
                <a:spcPts val="800"/>
              </a:spcAft>
            </a:pPr>
            <a:r>
              <a:rPr lang="en-GB" sz="2400" b="1" kern="100" dirty="0">
                <a:solidFill>
                  <a:schemeClr val="tx2">
                    <a:lumMod val="90000"/>
                    <a:lumOff val="10000"/>
                  </a:schemeClr>
                </a:solidFill>
                <a:effectLst/>
                <a:latin typeface="Sassoon Infant Std"/>
                <a:ea typeface="Aptos" panose="020B0004020202020204" pitchFamily="34" charset="0"/>
                <a:cs typeface="Times New Roman" panose="02020603050405020304" pitchFamily="18" charset="0"/>
              </a:rPr>
              <a:t>What can we do?</a:t>
            </a:r>
            <a:endParaRPr lang="en-GB" b="1" kern="100" dirty="0">
              <a:solidFill>
                <a:schemeClr val="tx2">
                  <a:lumMod val="90000"/>
                  <a:lumOff val="10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13747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FD1E5-1507-66A7-DF7A-D166DEF21214}"/>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84880CE2-54C8-FE18-F91C-0E4DD0CC20D9}"/>
              </a:ext>
            </a:extLst>
          </p:cNvPr>
          <p:cNvGrpSpPr/>
          <p:nvPr/>
        </p:nvGrpSpPr>
        <p:grpSpPr>
          <a:xfrm>
            <a:off x="1" y="1"/>
            <a:ext cx="12192000" cy="6858000"/>
            <a:chOff x="1" y="1"/>
            <a:chExt cx="12192000" cy="6858000"/>
          </a:xfrm>
        </p:grpSpPr>
        <p:sp>
          <p:nvSpPr>
            <p:cNvPr id="12" name="Rectangle 11">
              <a:extLst>
                <a:ext uri="{FF2B5EF4-FFF2-40B4-BE49-F238E27FC236}">
                  <a16:creationId xmlns:a16="http://schemas.microsoft.com/office/drawing/2014/main" id="{C7C821DA-8DA2-BC4D-2644-EBCFEE9F7823}"/>
                </a:ext>
              </a:extLst>
            </p:cNvPr>
            <p:cNvSpPr/>
            <p:nvPr/>
          </p:nvSpPr>
          <p:spPr>
            <a:xfrm>
              <a:off x="1" y="1"/>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8C0E5092-C301-B5D0-2401-72EADE503A4C}"/>
                </a:ext>
              </a:extLst>
            </p:cNvPr>
            <p:cNvSpPr/>
            <p:nvPr/>
          </p:nvSpPr>
          <p:spPr>
            <a:xfrm>
              <a:off x="152401" y="152401"/>
              <a:ext cx="11862618" cy="655319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977C6B75-A091-7320-831B-B7CE2C676A15}"/>
                </a:ext>
              </a:extLst>
            </p:cNvPr>
            <p:cNvSpPr/>
            <p:nvPr/>
          </p:nvSpPr>
          <p:spPr>
            <a:xfrm>
              <a:off x="304801" y="304801"/>
              <a:ext cx="11543070" cy="625331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87A616FA-D009-C877-788B-20450F3F4B1B}"/>
                </a:ext>
              </a:extLst>
            </p:cNvPr>
            <p:cNvSpPr/>
            <p:nvPr/>
          </p:nvSpPr>
          <p:spPr>
            <a:xfrm>
              <a:off x="457201" y="457201"/>
              <a:ext cx="11213689" cy="59534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TextBox 15">
            <a:extLst>
              <a:ext uri="{FF2B5EF4-FFF2-40B4-BE49-F238E27FC236}">
                <a16:creationId xmlns:a16="http://schemas.microsoft.com/office/drawing/2014/main" id="{B3E37636-4D19-F692-1FA6-2E7B107E63C8}"/>
              </a:ext>
            </a:extLst>
          </p:cNvPr>
          <p:cNvSpPr txBox="1"/>
          <p:nvPr/>
        </p:nvSpPr>
        <p:spPr>
          <a:xfrm>
            <a:off x="457201" y="525592"/>
            <a:ext cx="11277597" cy="751616"/>
          </a:xfrm>
          <a:prstGeom prst="rect">
            <a:avLst/>
          </a:prstGeom>
          <a:noFill/>
        </p:spPr>
        <p:txBody>
          <a:bodyPr wrap="square">
            <a:spAutoFit/>
          </a:bodyPr>
          <a:lstStyle/>
          <a:p>
            <a:pPr marL="0" marR="0" indent="0" algn="ctr">
              <a:lnSpc>
                <a:spcPct val="119000"/>
              </a:lnSpc>
              <a:spcAft>
                <a:spcPts val="600"/>
              </a:spcAft>
              <a:buNone/>
            </a:pPr>
            <a:r>
              <a:rPr lang="en-GB" sz="3600" kern="1400" dirty="0">
                <a:ln>
                  <a:noFill/>
                </a:ln>
                <a:solidFill>
                  <a:srgbClr val="2D4E6B"/>
                </a:solidFill>
                <a:effectLst/>
                <a:latin typeface="Dreaming Outloud Pro" panose="03050502040302030504" pitchFamily="66" charset="0"/>
              </a:rPr>
              <a:t>Bishop’s </a:t>
            </a:r>
            <a:r>
              <a:rPr lang="en-GB" sz="3600" kern="1400" dirty="0">
                <a:ln>
                  <a:noFill/>
                </a:ln>
                <a:solidFill>
                  <a:srgbClr val="C00000"/>
                </a:solidFill>
                <a:effectLst/>
                <a:latin typeface="Dreaming Outloud Pro" panose="03050502040302030504" pitchFamily="66" charset="0"/>
              </a:rPr>
              <a:t>Lent </a:t>
            </a:r>
            <a:r>
              <a:rPr lang="en-GB" sz="3600" kern="1400" dirty="0">
                <a:ln>
                  <a:noFill/>
                </a:ln>
                <a:solidFill>
                  <a:srgbClr val="FFC000"/>
                </a:solidFill>
                <a:effectLst/>
                <a:latin typeface="Dreaming Outloud Pro" panose="03050502040302030504" pitchFamily="66" charset="0"/>
              </a:rPr>
              <a:t>Challenge </a:t>
            </a:r>
            <a:r>
              <a:rPr lang="en-GB" sz="3600" kern="1400" dirty="0">
                <a:ln>
                  <a:noFill/>
                </a:ln>
                <a:solidFill>
                  <a:srgbClr val="2D4E6B"/>
                </a:solidFill>
                <a:effectLst/>
                <a:latin typeface="Dreaming Outloud Pro" panose="03050502040302030504" pitchFamily="66" charset="0"/>
              </a:rPr>
              <a:t>2</a:t>
            </a:r>
            <a:r>
              <a:rPr lang="en-GB" sz="3600" kern="1400" dirty="0">
                <a:ln>
                  <a:noFill/>
                </a:ln>
                <a:solidFill>
                  <a:srgbClr val="C00000"/>
                </a:solidFill>
                <a:effectLst/>
                <a:latin typeface="Dreaming Outloud Pro" panose="03050502040302030504" pitchFamily="66" charset="0"/>
              </a:rPr>
              <a:t>0</a:t>
            </a:r>
            <a:r>
              <a:rPr lang="en-GB" sz="3600" kern="1400" dirty="0">
                <a:ln>
                  <a:noFill/>
                </a:ln>
                <a:solidFill>
                  <a:srgbClr val="FFC000"/>
                </a:solidFill>
                <a:effectLst/>
                <a:latin typeface="Dreaming Outloud Pro" panose="03050502040302030504" pitchFamily="66" charset="0"/>
              </a:rPr>
              <a:t>2</a:t>
            </a:r>
            <a:r>
              <a:rPr lang="en-GB" sz="3600" kern="1400" dirty="0">
                <a:ln>
                  <a:noFill/>
                </a:ln>
                <a:solidFill>
                  <a:srgbClr val="2D4E6B"/>
                </a:solidFill>
                <a:effectLst/>
                <a:latin typeface="Dreaming Outloud Pro" panose="03050502040302030504" pitchFamily="66" charset="0"/>
              </a:rPr>
              <a:t>6</a:t>
            </a:r>
            <a:endParaRPr lang="en-GB" sz="3600" kern="1400" dirty="0">
              <a:ln>
                <a:noFill/>
              </a:ln>
              <a:solidFill>
                <a:srgbClr val="FFC000"/>
              </a:solidFill>
              <a:effectLst/>
              <a:latin typeface="Dreaming Outloud Pro" panose="03050502040302030504" pitchFamily="66" charset="0"/>
            </a:endParaRPr>
          </a:p>
        </p:txBody>
      </p:sp>
      <p:pic>
        <p:nvPicPr>
          <p:cNvPr id="2" name="Picture 2" descr="Diocesan Board of Education - Diocese of Ely">
            <a:extLst>
              <a:ext uri="{FF2B5EF4-FFF2-40B4-BE49-F238E27FC236}">
                <a16:creationId xmlns:a16="http://schemas.microsoft.com/office/drawing/2014/main" id="{F106B29C-A8A7-B375-AA4F-4C873FDD30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6498" y="6168756"/>
            <a:ext cx="681402" cy="711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postle Paul’s Spiritual Experience: A Universal Manner of Being">
            <a:extLst>
              <a:ext uri="{FF2B5EF4-FFF2-40B4-BE49-F238E27FC236}">
                <a16:creationId xmlns:a16="http://schemas.microsoft.com/office/drawing/2014/main" id="{D6DAF370-E6B4-E9B2-2A2B-8B60C5435F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2457" y="1345599"/>
            <a:ext cx="3274041" cy="49110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BA1C7BF-5D54-6C54-4DA3-E40840E70A45}"/>
              </a:ext>
            </a:extLst>
          </p:cNvPr>
          <p:cNvSpPr txBox="1"/>
          <p:nvPr/>
        </p:nvSpPr>
        <p:spPr>
          <a:xfrm>
            <a:off x="521110" y="2281719"/>
            <a:ext cx="7715448" cy="3100016"/>
          </a:xfrm>
          <a:prstGeom prst="rect">
            <a:avLst/>
          </a:prstGeom>
          <a:noFill/>
        </p:spPr>
        <p:txBody>
          <a:bodyPr wrap="square" rtlCol="0">
            <a:spAutoFit/>
          </a:bodyPr>
          <a:lstStyle/>
          <a:p>
            <a:pPr>
              <a:lnSpc>
                <a:spcPct val="115000"/>
              </a:lnSpc>
              <a:spcAft>
                <a:spcPts val="800"/>
              </a:spcAft>
              <a:buNone/>
            </a:pPr>
            <a:r>
              <a:rPr lang="en-GB" sz="1800" kern="100" dirty="0">
                <a:solidFill>
                  <a:srgbClr val="002060"/>
                </a:solidFill>
                <a:effectLst/>
                <a:latin typeface="Sassoon Infant Std"/>
                <a:ea typeface="Aptos" panose="020B0004020202020204" pitchFamily="34" charset="0"/>
                <a:cs typeface="Times New Roman" panose="02020603050405020304" pitchFamily="18" charset="0"/>
              </a:rPr>
              <a:t>In his letters to the people of Thessalonica, he wanted to:</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GB" sz="1800" kern="100" dirty="0">
                <a:solidFill>
                  <a:srgbClr val="002060"/>
                </a:solidFill>
                <a:effectLst/>
                <a:latin typeface="Sassoon Infant Std"/>
                <a:ea typeface="Aptos" panose="020B0004020202020204" pitchFamily="34" charset="0"/>
                <a:cs typeface="Times New Roman" panose="02020603050405020304" pitchFamily="18" charset="0"/>
              </a:rPr>
              <a:t>To encourage and build each other </a:t>
            </a:r>
            <a:r>
              <a:rPr lang="en-GB" kern="100" dirty="0">
                <a:solidFill>
                  <a:srgbClr val="002060"/>
                </a:solidFill>
                <a:latin typeface="Sassoon Infant Std"/>
                <a:ea typeface="Aptos" panose="020B0004020202020204" pitchFamily="34" charset="0"/>
                <a:cs typeface="Times New Roman" panose="02020603050405020304" pitchFamily="18" charset="0"/>
              </a:rPr>
              <a:t>up</a:t>
            </a:r>
            <a:endParaRPr lang="en-GB" sz="1800" kern="100" dirty="0">
              <a:solidFill>
                <a:srgbClr val="002060"/>
              </a:solidFill>
              <a:effectLst/>
              <a:latin typeface="Sassoon Infant Std"/>
              <a:ea typeface="Aptos" panose="020B0004020202020204" pitchFamily="34" charset="0"/>
              <a:cs typeface="Times New Roman" panose="02020603050405020304" pitchFamily="18" charset="0"/>
            </a:endParaRPr>
          </a:p>
          <a:p>
            <a:pPr lvl="0" algn="ctr">
              <a:lnSpc>
                <a:spcPct val="115000"/>
              </a:lnSpc>
              <a:spcAft>
                <a:spcPts val="800"/>
              </a:spcAft>
            </a:pPr>
            <a:r>
              <a:rPr lang="en-GB" sz="2400" kern="100" dirty="0">
                <a:solidFill>
                  <a:srgbClr val="C00000"/>
                </a:solidFill>
                <a:effectLst/>
                <a:latin typeface="Sassoon Infant Std"/>
                <a:ea typeface="Aptos" panose="020B0004020202020204" pitchFamily="34" charset="0"/>
                <a:cs typeface="Times New Roman" panose="02020603050405020304" pitchFamily="18" charset="0"/>
              </a:rPr>
              <a:t>‘So, comfort each other, give each other strength, just as you are doing’</a:t>
            </a:r>
          </a:p>
          <a:p>
            <a:pPr algn="ctr">
              <a:lnSpc>
                <a:spcPct val="115000"/>
              </a:lnSpc>
              <a:spcAft>
                <a:spcPts val="800"/>
              </a:spcAft>
            </a:pPr>
            <a:r>
              <a:rPr lang="en-GB" sz="1600" kern="100" dirty="0">
                <a:solidFill>
                  <a:srgbClr val="002060"/>
                </a:solidFill>
                <a:latin typeface="Sassoon Infant Std"/>
                <a:ea typeface="Aptos" panose="020B0004020202020204" pitchFamily="34" charset="0"/>
                <a:cs typeface="Times New Roman" panose="02020603050405020304" pitchFamily="18" charset="0"/>
              </a:rPr>
              <a:t>(1 Thes 5:11, ICB)</a:t>
            </a:r>
          </a:p>
          <a:p>
            <a:pPr algn="ctr">
              <a:lnSpc>
                <a:spcPct val="115000"/>
              </a:lnSpc>
              <a:spcAft>
                <a:spcPts val="800"/>
              </a:spcAft>
            </a:pPr>
            <a:r>
              <a:rPr lang="en-GB" sz="2400" b="1" kern="100" dirty="0">
                <a:solidFill>
                  <a:srgbClr val="002060"/>
                </a:solidFill>
                <a:latin typeface="Sassoon Infant Std"/>
                <a:ea typeface="Aptos" panose="020B0004020202020204" pitchFamily="34" charset="0"/>
                <a:cs typeface="Times New Roman" panose="02020603050405020304" pitchFamily="18" charset="0"/>
              </a:rPr>
              <a:t>How can we encourage and build each other up in our classes, in our school, in our community, in the world?</a:t>
            </a:r>
            <a:endParaRPr lang="en-GB" sz="2400" b="1" kern="100" dirty="0">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767041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92128-F92B-A6A5-4C33-C3366D0FB0C1}"/>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33A781F6-8B11-0CA0-0CC7-466E02BC8499}"/>
              </a:ext>
            </a:extLst>
          </p:cNvPr>
          <p:cNvGrpSpPr/>
          <p:nvPr/>
        </p:nvGrpSpPr>
        <p:grpSpPr>
          <a:xfrm>
            <a:off x="1" y="1"/>
            <a:ext cx="12192000" cy="6858000"/>
            <a:chOff x="1" y="1"/>
            <a:chExt cx="12192000" cy="6858000"/>
          </a:xfrm>
        </p:grpSpPr>
        <p:sp>
          <p:nvSpPr>
            <p:cNvPr id="4" name="Rectangle 3">
              <a:extLst>
                <a:ext uri="{FF2B5EF4-FFF2-40B4-BE49-F238E27FC236}">
                  <a16:creationId xmlns:a16="http://schemas.microsoft.com/office/drawing/2014/main" id="{BA5FAAD0-1577-58F8-8054-C3174F08E7CB}"/>
                </a:ext>
              </a:extLst>
            </p:cNvPr>
            <p:cNvSpPr/>
            <p:nvPr/>
          </p:nvSpPr>
          <p:spPr>
            <a:xfrm>
              <a:off x="1" y="1"/>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5CC3707A-8FD3-B42D-5B91-1C91C7B077FA}"/>
                </a:ext>
              </a:extLst>
            </p:cNvPr>
            <p:cNvSpPr/>
            <p:nvPr/>
          </p:nvSpPr>
          <p:spPr>
            <a:xfrm>
              <a:off x="152401" y="152401"/>
              <a:ext cx="11862618" cy="655319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C90BCC9-18AA-6683-629D-E68D81748888}"/>
                </a:ext>
              </a:extLst>
            </p:cNvPr>
            <p:cNvSpPr/>
            <p:nvPr/>
          </p:nvSpPr>
          <p:spPr>
            <a:xfrm>
              <a:off x="304801" y="304801"/>
              <a:ext cx="11543070" cy="625331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B8605E2-5301-3392-32EF-36A5C19B25C4}"/>
                </a:ext>
              </a:extLst>
            </p:cNvPr>
            <p:cNvSpPr/>
            <p:nvPr/>
          </p:nvSpPr>
          <p:spPr>
            <a:xfrm>
              <a:off x="457201" y="457201"/>
              <a:ext cx="11213689" cy="59534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a:extLst>
              <a:ext uri="{FF2B5EF4-FFF2-40B4-BE49-F238E27FC236}">
                <a16:creationId xmlns:a16="http://schemas.microsoft.com/office/drawing/2014/main" id="{DDD8B45C-809F-1763-6044-68FD5354CF6D}"/>
              </a:ext>
            </a:extLst>
          </p:cNvPr>
          <p:cNvSpPr txBox="1"/>
          <p:nvPr/>
        </p:nvSpPr>
        <p:spPr>
          <a:xfrm>
            <a:off x="457201" y="525592"/>
            <a:ext cx="11277597" cy="751616"/>
          </a:xfrm>
          <a:prstGeom prst="rect">
            <a:avLst/>
          </a:prstGeom>
          <a:noFill/>
        </p:spPr>
        <p:txBody>
          <a:bodyPr wrap="square">
            <a:spAutoFit/>
          </a:bodyPr>
          <a:lstStyle/>
          <a:p>
            <a:pPr marL="0" marR="0" indent="0" algn="ctr">
              <a:lnSpc>
                <a:spcPct val="119000"/>
              </a:lnSpc>
              <a:spcAft>
                <a:spcPts val="600"/>
              </a:spcAft>
              <a:buNone/>
            </a:pPr>
            <a:r>
              <a:rPr lang="en-GB" sz="3600" kern="1400" dirty="0">
                <a:ln>
                  <a:noFill/>
                </a:ln>
                <a:solidFill>
                  <a:srgbClr val="2D4E6B"/>
                </a:solidFill>
                <a:effectLst/>
                <a:latin typeface="Dreaming Outloud Pro" panose="03050502040302030504" pitchFamily="66" charset="0"/>
              </a:rPr>
              <a:t>Bishop’s </a:t>
            </a:r>
            <a:r>
              <a:rPr lang="en-GB" sz="3600" kern="1400" dirty="0">
                <a:ln>
                  <a:noFill/>
                </a:ln>
                <a:solidFill>
                  <a:srgbClr val="C00000"/>
                </a:solidFill>
                <a:effectLst/>
                <a:latin typeface="Dreaming Outloud Pro" panose="03050502040302030504" pitchFamily="66" charset="0"/>
              </a:rPr>
              <a:t>Lent </a:t>
            </a:r>
            <a:r>
              <a:rPr lang="en-GB" sz="3600" kern="1400" dirty="0">
                <a:ln>
                  <a:noFill/>
                </a:ln>
                <a:solidFill>
                  <a:srgbClr val="FFC000"/>
                </a:solidFill>
                <a:effectLst/>
                <a:latin typeface="Dreaming Outloud Pro" panose="03050502040302030504" pitchFamily="66" charset="0"/>
              </a:rPr>
              <a:t>Challenge </a:t>
            </a:r>
            <a:r>
              <a:rPr lang="en-GB" sz="3600" kern="1400" dirty="0">
                <a:ln>
                  <a:noFill/>
                </a:ln>
                <a:solidFill>
                  <a:srgbClr val="2D4E6B"/>
                </a:solidFill>
                <a:effectLst/>
                <a:latin typeface="Dreaming Outloud Pro" panose="03050502040302030504" pitchFamily="66" charset="0"/>
              </a:rPr>
              <a:t>2</a:t>
            </a:r>
            <a:r>
              <a:rPr lang="en-GB" sz="3600" kern="1400" dirty="0">
                <a:ln>
                  <a:noFill/>
                </a:ln>
                <a:solidFill>
                  <a:srgbClr val="C00000"/>
                </a:solidFill>
                <a:effectLst/>
                <a:latin typeface="Dreaming Outloud Pro" panose="03050502040302030504" pitchFamily="66" charset="0"/>
              </a:rPr>
              <a:t>0</a:t>
            </a:r>
            <a:r>
              <a:rPr lang="en-GB" sz="3600" kern="1400" dirty="0">
                <a:ln>
                  <a:noFill/>
                </a:ln>
                <a:solidFill>
                  <a:srgbClr val="FFC000"/>
                </a:solidFill>
                <a:effectLst/>
                <a:latin typeface="Dreaming Outloud Pro" panose="03050502040302030504" pitchFamily="66" charset="0"/>
              </a:rPr>
              <a:t>2</a:t>
            </a:r>
            <a:r>
              <a:rPr lang="en-GB" sz="3600" kern="1400" dirty="0">
                <a:ln>
                  <a:noFill/>
                </a:ln>
                <a:solidFill>
                  <a:srgbClr val="2D4E6B"/>
                </a:solidFill>
                <a:effectLst/>
                <a:latin typeface="Dreaming Outloud Pro" panose="03050502040302030504" pitchFamily="66" charset="0"/>
              </a:rPr>
              <a:t>6 – </a:t>
            </a:r>
            <a:r>
              <a:rPr lang="en-GB" sz="3600" kern="1400" dirty="0">
                <a:solidFill>
                  <a:srgbClr val="2D4E6B"/>
                </a:solidFill>
                <a:latin typeface="Dreaming Outloud Pro" panose="03050502040302030504" pitchFamily="66" charset="0"/>
              </a:rPr>
              <a:t>Choral </a:t>
            </a:r>
            <a:r>
              <a:rPr lang="en-GB" sz="3600" kern="1400" dirty="0">
                <a:solidFill>
                  <a:srgbClr val="C00000"/>
                </a:solidFill>
                <a:latin typeface="Dreaming Outloud Pro" panose="03050502040302030504" pitchFamily="66" charset="0"/>
              </a:rPr>
              <a:t>Worship</a:t>
            </a:r>
            <a:endParaRPr lang="en-GB" sz="3600" kern="1400" dirty="0">
              <a:ln>
                <a:noFill/>
              </a:ln>
              <a:solidFill>
                <a:srgbClr val="FFC000"/>
              </a:solidFill>
              <a:effectLst/>
              <a:latin typeface="Dreaming Outloud Pro" panose="03050502040302030504" pitchFamily="66" charset="0"/>
            </a:endParaRPr>
          </a:p>
        </p:txBody>
      </p:sp>
      <p:pic>
        <p:nvPicPr>
          <p:cNvPr id="2" name="Picture 2" descr="Diocesan Board of Education - Diocese of Ely">
            <a:extLst>
              <a:ext uri="{FF2B5EF4-FFF2-40B4-BE49-F238E27FC236}">
                <a16:creationId xmlns:a16="http://schemas.microsoft.com/office/drawing/2014/main" id="{CA303A07-6AEE-B425-D4EE-A141AA448B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6498" y="6168756"/>
            <a:ext cx="681402" cy="7112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3282DC4B-53C4-1EAA-80E6-EBED99D96029}"/>
              </a:ext>
            </a:extLst>
          </p:cNvPr>
          <p:cNvSpPr txBox="1"/>
          <p:nvPr/>
        </p:nvSpPr>
        <p:spPr>
          <a:xfrm>
            <a:off x="3003755" y="5596439"/>
            <a:ext cx="6120580" cy="591957"/>
          </a:xfrm>
          <a:prstGeom prst="rect">
            <a:avLst/>
          </a:prstGeom>
          <a:noFill/>
        </p:spPr>
        <p:txBody>
          <a:bodyPr wrap="square">
            <a:spAutoFit/>
          </a:bodyPr>
          <a:lstStyle/>
          <a:p>
            <a:pPr algn="ctr">
              <a:lnSpc>
                <a:spcPct val="115000"/>
              </a:lnSpc>
              <a:spcAft>
                <a:spcPts val="800"/>
              </a:spcAft>
              <a:buNone/>
            </a:pPr>
            <a:r>
              <a:rPr lang="en-GB" sz="1200" kern="100" dirty="0">
                <a:solidFill>
                  <a:srgbClr val="002060"/>
                </a:solidFill>
                <a:effectLst/>
                <a:latin typeface="Sassoon Infant Std"/>
                <a:ea typeface="Aptos" panose="020B0004020202020204" pitchFamily="34" charset="0"/>
                <a:cs typeface="Times New Roman" panose="02020603050405020304" pitchFamily="18" charset="0"/>
              </a:rPr>
              <a:t>Tell the world (Go! And tell it to the world)</a:t>
            </a:r>
            <a:endParaRPr lang="en-GB" kern="100" dirty="0">
              <a:effectLst/>
              <a:latin typeface="Aptos" panose="020B0004020202020204" pitchFamily="34" charset="0"/>
              <a:ea typeface="Aptos" panose="020B0004020202020204" pitchFamily="34" charset="0"/>
              <a:cs typeface="Times New Roman" panose="02020603050405020304" pitchFamily="18" charset="0"/>
            </a:endParaRPr>
          </a:p>
          <a:p>
            <a:pPr algn="ctr">
              <a:buNone/>
            </a:pPr>
            <a:r>
              <a:rPr lang="en-GB" sz="1200" u="sng" dirty="0">
                <a:solidFill>
                  <a:srgbClr val="002060"/>
                </a:solidFill>
                <a:effectLst/>
                <a:latin typeface="Sassoon Infant Std"/>
                <a:ea typeface="Aptos" panose="020B0004020202020204" pitchFamily="34" charset="0"/>
                <a:cs typeface="Times New Roman" panose="02020603050405020304" pitchFamily="18" charset="0"/>
                <a:hlinkClick r:id="rId4"/>
              </a:rPr>
              <a:t>https://www.youtube.com/watch?v=CEHwDtvK0qQ&amp;list=RDCEHwDtvK0qQ&amp;start_radio=1</a:t>
            </a:r>
            <a:endParaRPr lang="en-GB" sz="1200" dirty="0"/>
          </a:p>
        </p:txBody>
      </p:sp>
      <p:pic>
        <p:nvPicPr>
          <p:cNvPr id="11" name="Online Media 10" title="Tell the World (Go! And Tell It To The World!)">
            <a:hlinkClick r:id="" action="ppaction://media"/>
            <a:extLst>
              <a:ext uri="{FF2B5EF4-FFF2-40B4-BE49-F238E27FC236}">
                <a16:creationId xmlns:a16="http://schemas.microsoft.com/office/drawing/2014/main" id="{B2821FDC-0F29-9465-FE48-2C955B5D59BB}"/>
              </a:ext>
            </a:extLst>
          </p:cNvPr>
          <p:cNvPicPr>
            <a:picLocks noRot="1" noChangeAspect="1"/>
          </p:cNvPicPr>
          <p:nvPr>
            <a:videoFile r:link="rId1"/>
          </p:nvPr>
        </p:nvPicPr>
        <p:blipFill>
          <a:blip r:embed="rId5"/>
          <a:stretch>
            <a:fillRect/>
          </a:stretch>
        </p:blipFill>
        <p:spPr>
          <a:xfrm>
            <a:off x="3175335" y="1300623"/>
            <a:ext cx="5675670" cy="4256753"/>
          </a:xfrm>
          <a:prstGeom prst="rect">
            <a:avLst/>
          </a:prstGeom>
        </p:spPr>
      </p:pic>
    </p:spTree>
    <p:extLst>
      <p:ext uri="{BB962C8B-B14F-4D97-AF65-F5344CB8AC3E}">
        <p14:creationId xmlns:p14="http://schemas.microsoft.com/office/powerpoint/2010/main" val="33466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92128-F92B-A6A5-4C33-C3366D0FB0C1}"/>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33A781F6-8B11-0CA0-0CC7-466E02BC8499}"/>
              </a:ext>
            </a:extLst>
          </p:cNvPr>
          <p:cNvGrpSpPr/>
          <p:nvPr/>
        </p:nvGrpSpPr>
        <p:grpSpPr>
          <a:xfrm>
            <a:off x="1" y="1"/>
            <a:ext cx="12192000" cy="6858000"/>
            <a:chOff x="1" y="1"/>
            <a:chExt cx="12192000" cy="6858000"/>
          </a:xfrm>
        </p:grpSpPr>
        <p:sp>
          <p:nvSpPr>
            <p:cNvPr id="4" name="Rectangle 3">
              <a:extLst>
                <a:ext uri="{FF2B5EF4-FFF2-40B4-BE49-F238E27FC236}">
                  <a16:creationId xmlns:a16="http://schemas.microsoft.com/office/drawing/2014/main" id="{BA5FAAD0-1577-58F8-8054-C3174F08E7CB}"/>
                </a:ext>
              </a:extLst>
            </p:cNvPr>
            <p:cNvSpPr/>
            <p:nvPr/>
          </p:nvSpPr>
          <p:spPr>
            <a:xfrm>
              <a:off x="1" y="1"/>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5CC3707A-8FD3-B42D-5B91-1C91C7B077FA}"/>
                </a:ext>
              </a:extLst>
            </p:cNvPr>
            <p:cNvSpPr/>
            <p:nvPr/>
          </p:nvSpPr>
          <p:spPr>
            <a:xfrm>
              <a:off x="152401" y="152401"/>
              <a:ext cx="11862618" cy="655319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C90BCC9-18AA-6683-629D-E68D81748888}"/>
                </a:ext>
              </a:extLst>
            </p:cNvPr>
            <p:cNvSpPr/>
            <p:nvPr/>
          </p:nvSpPr>
          <p:spPr>
            <a:xfrm>
              <a:off x="304801" y="304801"/>
              <a:ext cx="11543070" cy="625331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B8605E2-5301-3392-32EF-36A5C19B25C4}"/>
                </a:ext>
              </a:extLst>
            </p:cNvPr>
            <p:cNvSpPr/>
            <p:nvPr/>
          </p:nvSpPr>
          <p:spPr>
            <a:xfrm>
              <a:off x="457201" y="457201"/>
              <a:ext cx="11213689" cy="59534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a:extLst>
              <a:ext uri="{FF2B5EF4-FFF2-40B4-BE49-F238E27FC236}">
                <a16:creationId xmlns:a16="http://schemas.microsoft.com/office/drawing/2014/main" id="{DDD8B45C-809F-1763-6044-68FD5354CF6D}"/>
              </a:ext>
            </a:extLst>
          </p:cNvPr>
          <p:cNvSpPr txBox="1"/>
          <p:nvPr/>
        </p:nvSpPr>
        <p:spPr>
          <a:xfrm>
            <a:off x="457201" y="525592"/>
            <a:ext cx="11277597" cy="751616"/>
          </a:xfrm>
          <a:prstGeom prst="rect">
            <a:avLst/>
          </a:prstGeom>
          <a:noFill/>
        </p:spPr>
        <p:txBody>
          <a:bodyPr wrap="square">
            <a:spAutoFit/>
          </a:bodyPr>
          <a:lstStyle/>
          <a:p>
            <a:pPr marL="0" marR="0" indent="0" algn="ctr">
              <a:lnSpc>
                <a:spcPct val="119000"/>
              </a:lnSpc>
              <a:spcAft>
                <a:spcPts val="600"/>
              </a:spcAft>
              <a:buNone/>
            </a:pPr>
            <a:r>
              <a:rPr lang="en-GB" sz="3600" kern="1400" dirty="0">
                <a:ln>
                  <a:noFill/>
                </a:ln>
                <a:solidFill>
                  <a:srgbClr val="2D4E6B"/>
                </a:solidFill>
                <a:effectLst/>
                <a:latin typeface="Dreaming Outloud Pro" panose="03050502040302030504" pitchFamily="66" charset="0"/>
              </a:rPr>
              <a:t>Bishop’s </a:t>
            </a:r>
            <a:r>
              <a:rPr lang="en-GB" sz="3600" kern="1400" dirty="0">
                <a:ln>
                  <a:noFill/>
                </a:ln>
                <a:solidFill>
                  <a:srgbClr val="C00000"/>
                </a:solidFill>
                <a:effectLst/>
                <a:latin typeface="Dreaming Outloud Pro" panose="03050502040302030504" pitchFamily="66" charset="0"/>
              </a:rPr>
              <a:t>Lent </a:t>
            </a:r>
            <a:r>
              <a:rPr lang="en-GB" sz="3600" kern="1400" dirty="0">
                <a:ln>
                  <a:noFill/>
                </a:ln>
                <a:solidFill>
                  <a:srgbClr val="FFC000"/>
                </a:solidFill>
                <a:effectLst/>
                <a:latin typeface="Dreaming Outloud Pro" panose="03050502040302030504" pitchFamily="66" charset="0"/>
              </a:rPr>
              <a:t>Challenge </a:t>
            </a:r>
            <a:r>
              <a:rPr lang="en-GB" sz="3600" kern="1400" dirty="0">
                <a:ln>
                  <a:noFill/>
                </a:ln>
                <a:solidFill>
                  <a:srgbClr val="2D4E6B"/>
                </a:solidFill>
                <a:effectLst/>
                <a:latin typeface="Dreaming Outloud Pro" panose="03050502040302030504" pitchFamily="66" charset="0"/>
              </a:rPr>
              <a:t>2</a:t>
            </a:r>
            <a:r>
              <a:rPr lang="en-GB" sz="3600" kern="1400" dirty="0">
                <a:ln>
                  <a:noFill/>
                </a:ln>
                <a:solidFill>
                  <a:srgbClr val="C00000"/>
                </a:solidFill>
                <a:effectLst/>
                <a:latin typeface="Dreaming Outloud Pro" panose="03050502040302030504" pitchFamily="66" charset="0"/>
              </a:rPr>
              <a:t>0</a:t>
            </a:r>
            <a:r>
              <a:rPr lang="en-GB" sz="3600" kern="1400" dirty="0">
                <a:ln>
                  <a:noFill/>
                </a:ln>
                <a:solidFill>
                  <a:srgbClr val="FFC000"/>
                </a:solidFill>
                <a:effectLst/>
                <a:latin typeface="Dreaming Outloud Pro" panose="03050502040302030504" pitchFamily="66" charset="0"/>
              </a:rPr>
              <a:t>2</a:t>
            </a:r>
            <a:r>
              <a:rPr lang="en-GB" sz="3600" kern="1400" dirty="0">
                <a:ln>
                  <a:noFill/>
                </a:ln>
                <a:solidFill>
                  <a:srgbClr val="2D4E6B"/>
                </a:solidFill>
                <a:effectLst/>
                <a:latin typeface="Dreaming Outloud Pro" panose="03050502040302030504" pitchFamily="66" charset="0"/>
              </a:rPr>
              <a:t>6 – </a:t>
            </a:r>
            <a:r>
              <a:rPr lang="en-GB" sz="3600" kern="1400" dirty="0">
                <a:solidFill>
                  <a:srgbClr val="2D4E6B"/>
                </a:solidFill>
                <a:latin typeface="Dreaming Outloud Pro" panose="03050502040302030504" pitchFamily="66" charset="0"/>
              </a:rPr>
              <a:t>Choral </a:t>
            </a:r>
            <a:r>
              <a:rPr lang="en-GB" sz="3600" kern="1400" dirty="0">
                <a:solidFill>
                  <a:srgbClr val="C00000"/>
                </a:solidFill>
                <a:latin typeface="Dreaming Outloud Pro" panose="03050502040302030504" pitchFamily="66" charset="0"/>
              </a:rPr>
              <a:t>Worship</a:t>
            </a:r>
            <a:endParaRPr lang="en-GB" sz="3600" kern="1400" dirty="0">
              <a:ln>
                <a:noFill/>
              </a:ln>
              <a:solidFill>
                <a:srgbClr val="FFC000"/>
              </a:solidFill>
              <a:effectLst/>
              <a:latin typeface="Dreaming Outloud Pro" panose="03050502040302030504" pitchFamily="66" charset="0"/>
            </a:endParaRPr>
          </a:p>
        </p:txBody>
      </p:sp>
      <p:sp>
        <p:nvSpPr>
          <p:cNvPr id="9" name="TextBox 8">
            <a:extLst>
              <a:ext uri="{FF2B5EF4-FFF2-40B4-BE49-F238E27FC236}">
                <a16:creationId xmlns:a16="http://schemas.microsoft.com/office/drawing/2014/main" id="{554DE506-7727-DB93-5541-F4A42FCAEB10}"/>
              </a:ext>
            </a:extLst>
          </p:cNvPr>
          <p:cNvSpPr txBox="1"/>
          <p:nvPr/>
        </p:nvSpPr>
        <p:spPr>
          <a:xfrm>
            <a:off x="3010401" y="5954107"/>
            <a:ext cx="6107288" cy="400110"/>
          </a:xfrm>
          <a:prstGeom prst="rect">
            <a:avLst/>
          </a:prstGeom>
          <a:noFill/>
        </p:spPr>
        <p:txBody>
          <a:bodyPr wrap="square">
            <a:spAutoFit/>
          </a:bodyPr>
          <a:lstStyle/>
          <a:p>
            <a:pPr algn="ctr"/>
            <a:r>
              <a:rPr lang="en-GB" sz="1000" b="1" dirty="0">
                <a:solidFill>
                  <a:srgbClr val="467886"/>
                </a:solidFill>
                <a:hlinkClick r:id="rId3">
                  <a:extLst>
                    <a:ext uri="{A12FA001-AC4F-418D-AE19-62706E023703}">
                      <ahyp:hlinkClr xmlns:ahyp="http://schemas.microsoft.com/office/drawing/2018/hyperlinkcolor" val="tx"/>
                    </a:ext>
                  </a:extLst>
                </a:hlinkClick>
              </a:rPr>
              <a:t>Brother, Sister, Let Me Serve You</a:t>
            </a:r>
          </a:p>
          <a:p>
            <a:pPr algn="ctr"/>
            <a:r>
              <a:rPr lang="en-GB" sz="1000" dirty="0">
                <a:solidFill>
                  <a:srgbClr val="467886"/>
                </a:solidFill>
                <a:hlinkClick r:id="rId4"/>
              </a:rPr>
              <a:t>https://www.youtube.com/watch?v=0JahFRDrSCs&amp;list=RD0JahFRDrSCs&amp;start_radio=1</a:t>
            </a:r>
            <a:r>
              <a:rPr lang="en-GB" sz="1000" dirty="0">
                <a:solidFill>
                  <a:srgbClr val="467886"/>
                </a:solidFill>
              </a:rPr>
              <a:t> </a:t>
            </a:r>
            <a:endParaRPr lang="en-GB" sz="1000" dirty="0">
              <a:solidFill>
                <a:srgbClr val="C00000"/>
              </a:solidFill>
            </a:endParaRPr>
          </a:p>
        </p:txBody>
      </p:sp>
      <p:pic>
        <p:nvPicPr>
          <p:cNvPr id="13" name="Picture 2" descr="Diocesan Board of Education - Diocese of Ely">
            <a:extLst>
              <a:ext uri="{FF2B5EF4-FFF2-40B4-BE49-F238E27FC236}">
                <a16:creationId xmlns:a16="http://schemas.microsoft.com/office/drawing/2014/main" id="{A6D7871A-F8A0-E1CF-3182-CE2CF1C085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46498" y="6168756"/>
            <a:ext cx="681402" cy="711200"/>
          </a:xfrm>
          <a:prstGeom prst="rect">
            <a:avLst/>
          </a:prstGeom>
          <a:noFill/>
          <a:extLst>
            <a:ext uri="{909E8E84-426E-40DD-AFC4-6F175D3DCCD1}">
              <a14:hiddenFill xmlns:a14="http://schemas.microsoft.com/office/drawing/2010/main">
                <a:solidFill>
                  <a:srgbClr val="FFFFFF"/>
                </a:solidFill>
              </a14:hiddenFill>
            </a:ext>
          </a:extLst>
        </p:spPr>
      </p:pic>
      <p:pic>
        <p:nvPicPr>
          <p:cNvPr id="2" name="Online Media 1" title="Brother Sister let me serve you song lyrics">
            <a:hlinkClick r:id="" action="ppaction://media"/>
            <a:extLst>
              <a:ext uri="{FF2B5EF4-FFF2-40B4-BE49-F238E27FC236}">
                <a16:creationId xmlns:a16="http://schemas.microsoft.com/office/drawing/2014/main" id="{31F80ADC-B43B-2CAC-AA65-82429080C22F}"/>
              </a:ext>
            </a:extLst>
          </p:cNvPr>
          <p:cNvPicPr>
            <a:picLocks noRot="1" noChangeAspect="1"/>
          </p:cNvPicPr>
          <p:nvPr>
            <a:videoFile r:link="rId1"/>
          </p:nvPr>
        </p:nvPicPr>
        <p:blipFill>
          <a:blip r:embed="rId6"/>
          <a:stretch>
            <a:fillRect/>
          </a:stretch>
        </p:blipFill>
        <p:spPr>
          <a:xfrm>
            <a:off x="1978869" y="1277208"/>
            <a:ext cx="8170352" cy="4612640"/>
          </a:xfrm>
          <a:prstGeom prst="rect">
            <a:avLst/>
          </a:prstGeom>
        </p:spPr>
      </p:pic>
    </p:spTree>
    <p:extLst>
      <p:ext uri="{BB962C8B-B14F-4D97-AF65-F5344CB8AC3E}">
        <p14:creationId xmlns:p14="http://schemas.microsoft.com/office/powerpoint/2010/main" val="365082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03D41DA-0F7E-CEBC-7D24-E67AB9DF71F3}"/>
              </a:ext>
            </a:extLst>
          </p:cNvPr>
          <p:cNvGrpSpPr/>
          <p:nvPr/>
        </p:nvGrpSpPr>
        <p:grpSpPr>
          <a:xfrm>
            <a:off x="1" y="1"/>
            <a:ext cx="12192000" cy="6858000"/>
            <a:chOff x="1" y="1"/>
            <a:chExt cx="12192000" cy="6858000"/>
          </a:xfrm>
        </p:grpSpPr>
        <p:sp>
          <p:nvSpPr>
            <p:cNvPr id="5" name="Rectangle 4">
              <a:extLst>
                <a:ext uri="{FF2B5EF4-FFF2-40B4-BE49-F238E27FC236}">
                  <a16:creationId xmlns:a16="http://schemas.microsoft.com/office/drawing/2014/main" id="{DC467870-6CB0-E9BA-92ED-B0AF51C349DB}"/>
                </a:ext>
              </a:extLst>
            </p:cNvPr>
            <p:cNvSpPr/>
            <p:nvPr/>
          </p:nvSpPr>
          <p:spPr>
            <a:xfrm>
              <a:off x="1" y="1"/>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CBDE1BAF-339D-BCBE-9CA4-4A565DBDABD4}"/>
                </a:ext>
              </a:extLst>
            </p:cNvPr>
            <p:cNvSpPr/>
            <p:nvPr/>
          </p:nvSpPr>
          <p:spPr>
            <a:xfrm>
              <a:off x="152401" y="152401"/>
              <a:ext cx="11862618" cy="655319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3874D9D8-07E8-1C34-9C80-CA7C98D2EC77}"/>
                </a:ext>
              </a:extLst>
            </p:cNvPr>
            <p:cNvSpPr/>
            <p:nvPr/>
          </p:nvSpPr>
          <p:spPr>
            <a:xfrm>
              <a:off x="304801" y="304801"/>
              <a:ext cx="11543070" cy="625331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474BD02C-8449-E3B6-1B2B-C1DC1CA0ADE0}"/>
                </a:ext>
              </a:extLst>
            </p:cNvPr>
            <p:cNvSpPr/>
            <p:nvPr/>
          </p:nvSpPr>
          <p:spPr>
            <a:xfrm>
              <a:off x="457201" y="457201"/>
              <a:ext cx="11213689" cy="59534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TextBox 8">
            <a:extLst>
              <a:ext uri="{FF2B5EF4-FFF2-40B4-BE49-F238E27FC236}">
                <a16:creationId xmlns:a16="http://schemas.microsoft.com/office/drawing/2014/main" id="{6E9C96CF-5558-8AFD-611E-D2D65EA3736B}"/>
              </a:ext>
            </a:extLst>
          </p:cNvPr>
          <p:cNvSpPr txBox="1"/>
          <p:nvPr/>
        </p:nvSpPr>
        <p:spPr>
          <a:xfrm>
            <a:off x="457201" y="525592"/>
            <a:ext cx="11277597" cy="751616"/>
          </a:xfrm>
          <a:prstGeom prst="rect">
            <a:avLst/>
          </a:prstGeom>
          <a:noFill/>
        </p:spPr>
        <p:txBody>
          <a:bodyPr wrap="square">
            <a:spAutoFit/>
          </a:bodyPr>
          <a:lstStyle/>
          <a:p>
            <a:pPr marL="0" marR="0" indent="0" algn="ctr">
              <a:lnSpc>
                <a:spcPct val="119000"/>
              </a:lnSpc>
              <a:spcAft>
                <a:spcPts val="600"/>
              </a:spcAft>
              <a:buNone/>
            </a:pPr>
            <a:r>
              <a:rPr lang="en-GB" sz="3600" kern="1400" dirty="0">
                <a:ln>
                  <a:noFill/>
                </a:ln>
                <a:solidFill>
                  <a:srgbClr val="2D4E6B"/>
                </a:solidFill>
                <a:effectLst/>
                <a:latin typeface="Dreaming Outloud Pro" panose="03050502040302030504" pitchFamily="66" charset="0"/>
              </a:rPr>
              <a:t>Bishop’s </a:t>
            </a:r>
            <a:r>
              <a:rPr lang="en-GB" sz="3600" kern="1400" dirty="0">
                <a:ln>
                  <a:noFill/>
                </a:ln>
                <a:solidFill>
                  <a:srgbClr val="C00000"/>
                </a:solidFill>
                <a:effectLst/>
                <a:latin typeface="Dreaming Outloud Pro" panose="03050502040302030504" pitchFamily="66" charset="0"/>
              </a:rPr>
              <a:t>Lent </a:t>
            </a:r>
            <a:r>
              <a:rPr lang="en-GB" sz="3600" kern="1400" dirty="0">
                <a:ln>
                  <a:noFill/>
                </a:ln>
                <a:solidFill>
                  <a:srgbClr val="FFC000"/>
                </a:solidFill>
                <a:effectLst/>
                <a:latin typeface="Dreaming Outloud Pro" panose="03050502040302030504" pitchFamily="66" charset="0"/>
              </a:rPr>
              <a:t>Challenge </a:t>
            </a:r>
            <a:r>
              <a:rPr lang="en-GB" sz="3600" kern="1400" dirty="0">
                <a:ln>
                  <a:noFill/>
                </a:ln>
                <a:solidFill>
                  <a:srgbClr val="2D4E6B"/>
                </a:solidFill>
                <a:effectLst/>
                <a:latin typeface="Dreaming Outloud Pro" panose="03050502040302030504" pitchFamily="66" charset="0"/>
              </a:rPr>
              <a:t>2</a:t>
            </a:r>
            <a:r>
              <a:rPr lang="en-GB" sz="3600" kern="1400" dirty="0">
                <a:ln>
                  <a:noFill/>
                </a:ln>
                <a:solidFill>
                  <a:srgbClr val="C00000"/>
                </a:solidFill>
                <a:effectLst/>
                <a:latin typeface="Dreaming Outloud Pro" panose="03050502040302030504" pitchFamily="66" charset="0"/>
              </a:rPr>
              <a:t>0</a:t>
            </a:r>
            <a:r>
              <a:rPr lang="en-GB" sz="3600" kern="1400" dirty="0">
                <a:ln>
                  <a:noFill/>
                </a:ln>
                <a:solidFill>
                  <a:srgbClr val="FFC000"/>
                </a:solidFill>
                <a:effectLst/>
                <a:latin typeface="Dreaming Outloud Pro" panose="03050502040302030504" pitchFamily="66" charset="0"/>
              </a:rPr>
              <a:t>2</a:t>
            </a:r>
            <a:r>
              <a:rPr lang="en-GB" sz="3600" kern="1400" dirty="0">
                <a:ln>
                  <a:noFill/>
                </a:ln>
                <a:solidFill>
                  <a:srgbClr val="2D4E6B"/>
                </a:solidFill>
                <a:effectLst/>
                <a:latin typeface="Dreaming Outloud Pro" panose="03050502040302030504" pitchFamily="66" charset="0"/>
              </a:rPr>
              <a:t>6 –</a:t>
            </a:r>
            <a:r>
              <a:rPr lang="en-GB" sz="3600" kern="1400" dirty="0">
                <a:solidFill>
                  <a:srgbClr val="2D4E6B"/>
                </a:solidFill>
                <a:latin typeface="Dreaming Outloud Pro" panose="03050502040302030504" pitchFamily="66" charset="0"/>
              </a:rPr>
              <a:t>Reflections </a:t>
            </a:r>
            <a:r>
              <a:rPr lang="en-GB" sz="3600" kern="1400" dirty="0">
                <a:solidFill>
                  <a:srgbClr val="C00000"/>
                </a:solidFill>
                <a:latin typeface="Dreaming Outloud Pro" panose="03050502040302030504" pitchFamily="66" charset="0"/>
              </a:rPr>
              <a:t>&amp;</a:t>
            </a:r>
            <a:r>
              <a:rPr lang="en-GB" sz="3600" kern="1400" dirty="0">
                <a:solidFill>
                  <a:srgbClr val="2D4E6B"/>
                </a:solidFill>
                <a:latin typeface="Dreaming Outloud Pro" panose="03050502040302030504" pitchFamily="66" charset="0"/>
              </a:rPr>
              <a:t> </a:t>
            </a:r>
            <a:r>
              <a:rPr lang="en-GB" sz="3600" kern="1400" dirty="0">
                <a:solidFill>
                  <a:srgbClr val="FFC000"/>
                </a:solidFill>
                <a:latin typeface="Dreaming Outloud Pro" panose="03050502040302030504" pitchFamily="66" charset="0"/>
              </a:rPr>
              <a:t>Thoughts</a:t>
            </a:r>
            <a:endParaRPr lang="en-GB" sz="3600" kern="1400" dirty="0">
              <a:ln>
                <a:noFill/>
              </a:ln>
              <a:solidFill>
                <a:srgbClr val="FFC000"/>
              </a:solidFill>
              <a:effectLst/>
              <a:latin typeface="Dreaming Outloud Pro" panose="03050502040302030504" pitchFamily="66" charset="0"/>
            </a:endParaRPr>
          </a:p>
        </p:txBody>
      </p:sp>
      <p:pic>
        <p:nvPicPr>
          <p:cNvPr id="11" name="Graphic 10" descr="Candle outline">
            <a:extLst>
              <a:ext uri="{FF2B5EF4-FFF2-40B4-BE49-F238E27FC236}">
                <a16:creationId xmlns:a16="http://schemas.microsoft.com/office/drawing/2014/main" id="{17A840B9-C153-DFC7-3F32-7AC0EE739B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792" y="2270760"/>
            <a:ext cx="2087687" cy="2087687"/>
          </a:xfrm>
          <a:prstGeom prst="rect">
            <a:avLst/>
          </a:prstGeom>
        </p:spPr>
      </p:pic>
      <p:sp>
        <p:nvSpPr>
          <p:cNvPr id="12" name="TextBox 11">
            <a:extLst>
              <a:ext uri="{FF2B5EF4-FFF2-40B4-BE49-F238E27FC236}">
                <a16:creationId xmlns:a16="http://schemas.microsoft.com/office/drawing/2014/main" id="{D051A6BB-1ECE-6050-FE2D-7859141E7FD4}"/>
              </a:ext>
            </a:extLst>
          </p:cNvPr>
          <p:cNvSpPr txBox="1"/>
          <p:nvPr/>
        </p:nvSpPr>
        <p:spPr>
          <a:xfrm>
            <a:off x="3261360" y="1444847"/>
            <a:ext cx="7674219" cy="769441"/>
          </a:xfrm>
          <a:prstGeom prst="rect">
            <a:avLst/>
          </a:prstGeom>
          <a:solidFill>
            <a:schemeClr val="tx2">
              <a:lumMod val="90000"/>
              <a:lumOff val="10000"/>
            </a:schemeClr>
          </a:solidFill>
        </p:spPr>
        <p:txBody>
          <a:bodyPr wrap="square">
            <a:spAutoFit/>
          </a:bodyPr>
          <a:lstStyle/>
          <a:p>
            <a:pPr algn="ctr"/>
            <a:r>
              <a:rPr lang="en-US" sz="4400" dirty="0">
                <a:solidFill>
                  <a:srgbClr val="FFC000"/>
                </a:solidFill>
                <a:effectLst/>
                <a:latin typeface="Sassoon Infant Std"/>
                <a:ea typeface="Calibri" panose="020F0502020204030204" pitchFamily="34" charset="0"/>
                <a:cs typeface="Times New Roman" panose="02020603050405020304" pitchFamily="18" charset="0"/>
              </a:rPr>
              <a:t>I wonder…</a:t>
            </a:r>
            <a:endParaRPr lang="en-GB" sz="6600" dirty="0">
              <a:solidFill>
                <a:srgbClr val="FFC000"/>
              </a:solidFill>
            </a:endParaRPr>
          </a:p>
        </p:txBody>
      </p:sp>
      <p:pic>
        <p:nvPicPr>
          <p:cNvPr id="13" name="Graphic 12" descr="Idea outline">
            <a:extLst>
              <a:ext uri="{FF2B5EF4-FFF2-40B4-BE49-F238E27FC236}">
                <a16:creationId xmlns:a16="http://schemas.microsoft.com/office/drawing/2014/main" id="{548F3A92-D48C-49CF-D91F-58E279DB445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9011" y="4623105"/>
            <a:ext cx="1522869" cy="1522869"/>
          </a:xfrm>
          <a:prstGeom prst="rect">
            <a:avLst/>
          </a:prstGeom>
        </p:spPr>
      </p:pic>
      <p:pic>
        <p:nvPicPr>
          <p:cNvPr id="2" name="Picture 2" descr="Diocesan Board of Education - Diocese of Ely">
            <a:extLst>
              <a:ext uri="{FF2B5EF4-FFF2-40B4-BE49-F238E27FC236}">
                <a16:creationId xmlns:a16="http://schemas.microsoft.com/office/drawing/2014/main" id="{11C2A913-8E2E-8AF6-51D7-B6B2908AD9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46498" y="6168756"/>
            <a:ext cx="681402" cy="7112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E80B5D5-7F44-4A58-A674-80C49B55D20C}"/>
              </a:ext>
            </a:extLst>
          </p:cNvPr>
          <p:cNvSpPr txBox="1"/>
          <p:nvPr/>
        </p:nvSpPr>
        <p:spPr>
          <a:xfrm>
            <a:off x="2973985" y="2453481"/>
            <a:ext cx="8297209" cy="3570914"/>
          </a:xfrm>
          <a:prstGeom prst="rect">
            <a:avLst/>
          </a:prstGeom>
          <a:noFill/>
        </p:spPr>
        <p:txBody>
          <a:bodyPr wrap="square">
            <a:spAutoFit/>
          </a:bodyPr>
          <a:lstStyle/>
          <a:p>
            <a:pPr marL="342900" lvl="0" indent="-342900">
              <a:lnSpc>
                <a:spcPct val="115000"/>
              </a:lnSpc>
              <a:buFont typeface="Symbol" panose="05050102010706020507" pitchFamily="18" charset="2"/>
              <a:buChar char=""/>
            </a:pPr>
            <a:r>
              <a:rPr lang="en-GB" sz="2400" kern="100" dirty="0">
                <a:solidFill>
                  <a:srgbClr val="002060"/>
                </a:solidFill>
                <a:effectLst/>
                <a:latin typeface="Sassoon Infant Std"/>
                <a:ea typeface="Aptos" panose="020B0004020202020204" pitchFamily="34" charset="0"/>
                <a:cs typeface="Times New Roman" panose="02020603050405020304" pitchFamily="18" charset="0"/>
              </a:rPr>
              <a:t>Why Paul loved the people of Thessalonica so much?</a:t>
            </a:r>
            <a:endParaRPr lang="en-GB" sz="2400" kern="100" dirty="0">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2400" kern="100" dirty="0">
                <a:solidFill>
                  <a:srgbClr val="002060"/>
                </a:solidFill>
                <a:effectLst/>
                <a:latin typeface="Sassoon Infant Std"/>
                <a:ea typeface="Aptos" panose="020B0004020202020204" pitchFamily="34" charset="0"/>
                <a:cs typeface="Times New Roman" panose="02020603050405020304" pitchFamily="18" charset="0"/>
              </a:rPr>
              <a:t>What it felt like to receive a letter from Paul?</a:t>
            </a:r>
            <a:endParaRPr lang="en-GB" sz="2400" kern="100" dirty="0">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2400" kern="100" dirty="0">
                <a:solidFill>
                  <a:srgbClr val="002060"/>
                </a:solidFill>
                <a:effectLst/>
                <a:latin typeface="Sassoon Infant Std"/>
                <a:ea typeface="Aptos" panose="020B0004020202020204" pitchFamily="34" charset="0"/>
                <a:cs typeface="Times New Roman" panose="02020603050405020304" pitchFamily="18" charset="0"/>
              </a:rPr>
              <a:t>How can I show love to others I cannot see every day?</a:t>
            </a:r>
            <a:endParaRPr lang="en-GB" sz="2400" kern="100" dirty="0">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2400" kern="100" dirty="0">
                <a:solidFill>
                  <a:srgbClr val="002060"/>
                </a:solidFill>
                <a:effectLst/>
                <a:latin typeface="Sassoon Infant Std"/>
                <a:ea typeface="Aptos" panose="020B0004020202020204" pitchFamily="34" charset="0"/>
                <a:cs typeface="Times New Roman" panose="02020603050405020304" pitchFamily="18" charset="0"/>
              </a:rPr>
              <a:t>What Paul would write to the churches today?</a:t>
            </a:r>
            <a:endParaRPr lang="en-GB" sz="2400" kern="100" dirty="0">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2400" kern="100" dirty="0">
                <a:solidFill>
                  <a:srgbClr val="002060"/>
                </a:solidFill>
                <a:effectLst/>
                <a:latin typeface="Sassoon Infant Std"/>
                <a:ea typeface="Aptos" panose="020B0004020202020204" pitchFamily="34" charset="0"/>
                <a:cs typeface="Times New Roman" panose="02020603050405020304" pitchFamily="18" charset="0"/>
              </a:rPr>
              <a:t>What it means to encourage one another?</a:t>
            </a:r>
            <a:endParaRPr lang="en-GB" sz="2400" kern="100" dirty="0">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2400" kern="100" dirty="0">
                <a:solidFill>
                  <a:srgbClr val="002060"/>
                </a:solidFill>
                <a:effectLst/>
                <a:latin typeface="Sassoon Infant Std"/>
                <a:ea typeface="Aptos" panose="020B0004020202020204" pitchFamily="34" charset="0"/>
                <a:cs typeface="Times New Roman" panose="02020603050405020304" pitchFamily="18" charset="0"/>
              </a:rPr>
              <a:t>Why </a:t>
            </a:r>
            <a:r>
              <a:rPr lang="en-GB" sz="2400" kern="100" dirty="0" err="1">
                <a:solidFill>
                  <a:srgbClr val="002060"/>
                </a:solidFill>
                <a:effectLst/>
                <a:latin typeface="Sassoon Infant Std"/>
                <a:ea typeface="Aptos" panose="020B0004020202020204" pitchFamily="34" charset="0"/>
                <a:cs typeface="Times New Roman" panose="02020603050405020304" pitchFamily="18" charset="0"/>
              </a:rPr>
              <a:t>sho</a:t>
            </a:r>
            <a:r>
              <a:rPr lang="en-US" sz="2400" kern="0" dirty="0" err="1">
                <a:solidFill>
                  <a:srgbClr val="002060"/>
                </a:solidFill>
                <a:effectLst/>
                <a:latin typeface="Sassoon Infant Std"/>
                <a:ea typeface="Aptos" panose="020B0004020202020204" pitchFamily="34" charset="0"/>
                <a:cs typeface="Times New Roman" panose="02020603050405020304" pitchFamily="18" charset="0"/>
              </a:rPr>
              <a:t>uld</a:t>
            </a:r>
            <a:r>
              <a:rPr lang="en-US" sz="2400" kern="0" dirty="0">
                <a:solidFill>
                  <a:srgbClr val="002060"/>
                </a:solidFill>
                <a:effectLst/>
                <a:latin typeface="Sassoon Infant Std"/>
                <a:ea typeface="Aptos" panose="020B0004020202020204" pitchFamily="34" charset="0"/>
                <a:cs typeface="Times New Roman" panose="02020603050405020304" pitchFamily="18" charset="0"/>
              </a:rPr>
              <a:t> we</a:t>
            </a:r>
            <a:r>
              <a:rPr lang="en-US" sz="2400" kern="100" dirty="0">
                <a:solidFill>
                  <a:srgbClr val="002060"/>
                </a:solidFill>
                <a:effectLst/>
                <a:latin typeface="Sassoon Infant Std"/>
                <a:ea typeface="Aptos" panose="020B0004020202020204" pitchFamily="34" charset="0"/>
                <a:cs typeface="Times New Roman" panose="02020603050405020304" pitchFamily="18" charset="0"/>
              </a:rPr>
              <a:t> </a:t>
            </a:r>
            <a:r>
              <a:rPr lang="en-GB" sz="2400" kern="100" dirty="0">
                <a:solidFill>
                  <a:srgbClr val="002060"/>
                </a:solidFill>
                <a:effectLst/>
                <a:latin typeface="Sassoon Infant Std"/>
                <a:ea typeface="Aptos" panose="020B0004020202020204" pitchFamily="34" charset="0"/>
                <a:cs typeface="Times New Roman" panose="02020603050405020304" pitchFamily="18" charset="0"/>
              </a:rPr>
              <a:t>encourage and build each other up</a:t>
            </a:r>
            <a:r>
              <a:rPr lang="en-GB" sz="2400" kern="100" dirty="0">
                <a:solidFill>
                  <a:srgbClr val="002060"/>
                </a:solidFill>
                <a:latin typeface="Sassoon Infant Std"/>
                <a:ea typeface="Aptos" panose="020B0004020202020204" pitchFamily="34" charset="0"/>
                <a:cs typeface="Times New Roman" panose="02020603050405020304" pitchFamily="18" charset="0"/>
              </a:rPr>
              <a:t>? </a:t>
            </a:r>
          </a:p>
          <a:p>
            <a:pPr marL="342900" lvl="0" indent="-342900">
              <a:lnSpc>
                <a:spcPct val="115000"/>
              </a:lnSpc>
              <a:buFont typeface="Symbol" panose="05050102010706020507" pitchFamily="18" charset="2"/>
              <a:buChar char=""/>
            </a:pPr>
            <a:r>
              <a:rPr lang="en-GB" sz="2400" kern="100" dirty="0">
                <a:solidFill>
                  <a:srgbClr val="002060"/>
                </a:solidFill>
                <a:latin typeface="Sassoon Infant Std"/>
                <a:ea typeface="Aptos" panose="020B0004020202020204" pitchFamily="34" charset="0"/>
                <a:cs typeface="Times New Roman" panose="02020603050405020304" pitchFamily="18" charset="0"/>
              </a:rPr>
              <a:t>H</a:t>
            </a:r>
            <a:r>
              <a:rPr lang="en-GB" sz="2400" dirty="0">
                <a:solidFill>
                  <a:srgbClr val="002060"/>
                </a:solidFill>
                <a:effectLst/>
                <a:latin typeface="Sassoon Infant Std"/>
                <a:ea typeface="Aptos" panose="020B0004020202020204" pitchFamily="34" charset="0"/>
                <a:cs typeface="Times New Roman" panose="02020603050405020304" pitchFamily="18" charset="0"/>
              </a:rPr>
              <a:t>ow the people of Thessalonica stayed strong in their faith when they were being persecuted?</a:t>
            </a:r>
            <a:endParaRPr lang="en-GB" sz="2400" dirty="0"/>
          </a:p>
        </p:txBody>
      </p:sp>
    </p:spTree>
    <p:extLst>
      <p:ext uri="{BB962C8B-B14F-4D97-AF65-F5344CB8AC3E}">
        <p14:creationId xmlns:p14="http://schemas.microsoft.com/office/powerpoint/2010/main" val="288895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eyond Survivor - The Wounded Warrior Blog: A Blue ..."/>
          <p:cNvPicPr>
            <a:picLocks noChangeAspect="1"/>
          </p:cNvPicPr>
          <p:nvPr/>
        </p:nvPicPr>
        <p:blipFill>
          <a:blip r:embed="rId2">
            <a:lum bright="70000" contrast="-70000"/>
            <a:extLst>
              <a:ext uri="{28A0092B-C50C-407E-A947-70E740481C1C}">
                <a14:useLocalDpi xmlns:a14="http://schemas.microsoft.com/office/drawing/2010/main"/>
              </a:ext>
            </a:extLst>
          </a:blip>
          <a:stretch>
            <a:fillRect/>
          </a:stretch>
        </p:blipFill>
        <p:spPr>
          <a:xfrm>
            <a:off x="-119270" y="-69014"/>
            <a:ext cx="12334462" cy="6927014"/>
          </a:xfrm>
          <a:prstGeom prst="rect">
            <a:avLst/>
          </a:prstGeom>
        </p:spPr>
      </p:pic>
      <p:sp>
        <p:nvSpPr>
          <p:cNvPr id="3" name="TextBox 2"/>
          <p:cNvSpPr txBox="1"/>
          <p:nvPr/>
        </p:nvSpPr>
        <p:spPr>
          <a:xfrm>
            <a:off x="39759" y="7343"/>
            <a:ext cx="12052851" cy="6555641"/>
          </a:xfrm>
          <a:prstGeom prst="rect">
            <a:avLst/>
          </a:prstGeom>
          <a:noFill/>
        </p:spPr>
        <p:txBody>
          <a:bodyPr wrap="square" rtlCol="0">
            <a:spAutoFit/>
          </a:bodyPr>
          <a:lstStyle/>
          <a:p>
            <a:pPr algn="ctr"/>
            <a:r>
              <a:rPr lang="en-GB" sz="3600" dirty="0">
                <a:solidFill>
                  <a:schemeClr val="tx2">
                    <a:lumMod val="90000"/>
                    <a:lumOff val="10000"/>
                  </a:schemeClr>
                </a:solidFill>
                <a:latin typeface="XCCW Joined 1a" panose="03050602040000000000" pitchFamily="66" charset="0"/>
              </a:rPr>
              <a:t>I invite you to </a:t>
            </a:r>
          </a:p>
          <a:p>
            <a:pPr algn="ctr"/>
            <a:r>
              <a:rPr lang="en-GB" sz="8000" dirty="0">
                <a:solidFill>
                  <a:schemeClr val="tx2">
                    <a:lumMod val="90000"/>
                    <a:lumOff val="10000"/>
                  </a:schemeClr>
                </a:solidFill>
                <a:latin typeface="Baskerville Old Face" panose="02020602080505020303" pitchFamily="18" charset="0"/>
              </a:rPr>
              <a:t>Pray </a:t>
            </a:r>
            <a:r>
              <a:rPr lang="en-GB" sz="3600" dirty="0">
                <a:solidFill>
                  <a:schemeClr val="tx2">
                    <a:lumMod val="90000"/>
                    <a:lumOff val="10000"/>
                  </a:schemeClr>
                </a:solidFill>
                <a:latin typeface="XCCW Joined 1a" panose="03050602040000000000" pitchFamily="66" charset="0"/>
              </a:rPr>
              <a:t>with me.</a:t>
            </a:r>
            <a:endParaRPr lang="en-GB" sz="8000" dirty="0">
              <a:solidFill>
                <a:schemeClr val="tx2">
                  <a:lumMod val="90000"/>
                  <a:lumOff val="10000"/>
                </a:schemeClr>
              </a:solidFill>
              <a:latin typeface="Baskerville Old Face" panose="02020602080505020303" pitchFamily="18" charset="0"/>
            </a:endParaRPr>
          </a:p>
          <a:p>
            <a:pPr algn="ctr"/>
            <a:r>
              <a:rPr lang="en-GB" sz="3600" dirty="0">
                <a:solidFill>
                  <a:schemeClr val="tx2">
                    <a:lumMod val="90000"/>
                    <a:lumOff val="10000"/>
                  </a:schemeClr>
                </a:solidFill>
                <a:latin typeface="XCCW Joined 1a" panose="03050602040000000000" pitchFamily="66" charset="0"/>
              </a:rPr>
              <a:t>If you want to make it your prayer, please find your quiet place, read out loud or as a grown up to help and say </a:t>
            </a:r>
          </a:p>
          <a:p>
            <a:pPr algn="ctr"/>
            <a:r>
              <a:rPr lang="en-GB" sz="8000" dirty="0">
                <a:solidFill>
                  <a:schemeClr val="tx2">
                    <a:lumMod val="90000"/>
                    <a:lumOff val="10000"/>
                  </a:schemeClr>
                </a:solidFill>
                <a:latin typeface="Baskerville Old Face" panose="02020602080505020303" pitchFamily="18" charset="0"/>
              </a:rPr>
              <a:t>Amen </a:t>
            </a:r>
            <a:r>
              <a:rPr lang="en-GB" sz="3600" dirty="0">
                <a:solidFill>
                  <a:schemeClr val="tx2">
                    <a:lumMod val="90000"/>
                    <a:lumOff val="10000"/>
                  </a:schemeClr>
                </a:solidFill>
                <a:latin typeface="XCCW Joined 1a" panose="03050602040000000000" pitchFamily="66" charset="0"/>
              </a:rPr>
              <a:t>at the end.</a:t>
            </a:r>
            <a:endParaRPr lang="en-GB" sz="8000" dirty="0">
              <a:solidFill>
                <a:schemeClr val="tx2">
                  <a:lumMod val="90000"/>
                  <a:lumOff val="10000"/>
                </a:schemeClr>
              </a:solidFill>
              <a:latin typeface="Baskerville Old Face" panose="02020602080505020303" pitchFamily="18" charset="0"/>
            </a:endParaRPr>
          </a:p>
          <a:p>
            <a:pPr algn="ctr"/>
            <a:r>
              <a:rPr lang="en-GB" sz="3600" dirty="0">
                <a:solidFill>
                  <a:schemeClr val="tx2">
                    <a:lumMod val="90000"/>
                    <a:lumOff val="10000"/>
                  </a:schemeClr>
                </a:solidFill>
                <a:latin typeface="XCCW Joined 1a" panose="03050602040000000000" pitchFamily="66" charset="0"/>
              </a:rPr>
              <a:t>If you choose to take a moment to reflect, I invite you to think about</a:t>
            </a:r>
          </a:p>
          <a:p>
            <a:pPr algn="ctr"/>
            <a:r>
              <a:rPr lang="en-GB" sz="8000" dirty="0">
                <a:solidFill>
                  <a:schemeClr val="tx2">
                    <a:lumMod val="90000"/>
                    <a:lumOff val="10000"/>
                  </a:schemeClr>
                </a:solidFill>
                <a:latin typeface="Baskerville Old Face" panose="02020602080505020303" pitchFamily="18" charset="0"/>
              </a:rPr>
              <a:t>Showing love &amp; giving hope</a:t>
            </a:r>
            <a:endParaRPr lang="en-GB" sz="1600" dirty="0">
              <a:solidFill>
                <a:schemeClr val="tx2">
                  <a:lumMod val="90000"/>
                  <a:lumOff val="10000"/>
                </a:schemeClr>
              </a:solidFill>
              <a:latin typeface="Baskerville Old Face" panose="02020602080505020303" pitchFamily="18" charset="0"/>
            </a:endParaRPr>
          </a:p>
        </p:txBody>
      </p:sp>
      <p:pic>
        <p:nvPicPr>
          <p:cNvPr id="4" name="Picture 2" descr="Diocesan Board of Education - Diocese of Ely">
            <a:extLst>
              <a:ext uri="{FF2B5EF4-FFF2-40B4-BE49-F238E27FC236}">
                <a16:creationId xmlns:a16="http://schemas.microsoft.com/office/drawing/2014/main" id="{3315237B-EBBD-27CE-B93A-CCB96C2F9A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6498" y="6168756"/>
            <a:ext cx="681402" cy="71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013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19D0CC1-52E4-2BEA-1FAD-E885232DF731}"/>
              </a:ext>
            </a:extLst>
          </p:cNvPr>
          <p:cNvGrpSpPr/>
          <p:nvPr/>
        </p:nvGrpSpPr>
        <p:grpSpPr>
          <a:xfrm>
            <a:off x="1" y="1"/>
            <a:ext cx="12192000" cy="6858000"/>
            <a:chOff x="1" y="1"/>
            <a:chExt cx="12192000" cy="6858000"/>
          </a:xfrm>
        </p:grpSpPr>
        <p:sp>
          <p:nvSpPr>
            <p:cNvPr id="4" name="Rectangle 3">
              <a:extLst>
                <a:ext uri="{FF2B5EF4-FFF2-40B4-BE49-F238E27FC236}">
                  <a16:creationId xmlns:a16="http://schemas.microsoft.com/office/drawing/2014/main" id="{5046E049-0582-EB61-C06C-1946F134F6C6}"/>
                </a:ext>
              </a:extLst>
            </p:cNvPr>
            <p:cNvSpPr/>
            <p:nvPr/>
          </p:nvSpPr>
          <p:spPr>
            <a:xfrm>
              <a:off x="1" y="1"/>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A9E5A2F0-EEA6-68E6-021B-AC9A04D0CDDA}"/>
                </a:ext>
              </a:extLst>
            </p:cNvPr>
            <p:cNvSpPr/>
            <p:nvPr/>
          </p:nvSpPr>
          <p:spPr>
            <a:xfrm>
              <a:off x="152401" y="152401"/>
              <a:ext cx="11862618" cy="655319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35519203-C48C-4A5B-C51C-01D54AD50165}"/>
                </a:ext>
              </a:extLst>
            </p:cNvPr>
            <p:cNvSpPr/>
            <p:nvPr/>
          </p:nvSpPr>
          <p:spPr>
            <a:xfrm>
              <a:off x="304801" y="304801"/>
              <a:ext cx="11543070" cy="625331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731361D2-7650-96E1-9485-080EEA70BF82}"/>
                </a:ext>
              </a:extLst>
            </p:cNvPr>
            <p:cNvSpPr/>
            <p:nvPr/>
          </p:nvSpPr>
          <p:spPr>
            <a:xfrm>
              <a:off x="457201" y="457201"/>
              <a:ext cx="11213689" cy="59534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a:extLst>
              <a:ext uri="{FF2B5EF4-FFF2-40B4-BE49-F238E27FC236}">
                <a16:creationId xmlns:a16="http://schemas.microsoft.com/office/drawing/2014/main" id="{26446E65-0598-0D0E-F38A-7AFB2084F2D7}"/>
              </a:ext>
            </a:extLst>
          </p:cNvPr>
          <p:cNvSpPr txBox="1"/>
          <p:nvPr/>
        </p:nvSpPr>
        <p:spPr>
          <a:xfrm>
            <a:off x="457201" y="525592"/>
            <a:ext cx="11277597" cy="751616"/>
          </a:xfrm>
          <a:prstGeom prst="rect">
            <a:avLst/>
          </a:prstGeom>
          <a:noFill/>
        </p:spPr>
        <p:txBody>
          <a:bodyPr wrap="square">
            <a:spAutoFit/>
          </a:bodyPr>
          <a:lstStyle/>
          <a:p>
            <a:pPr marL="0" marR="0" indent="0" algn="ctr">
              <a:lnSpc>
                <a:spcPct val="119000"/>
              </a:lnSpc>
              <a:spcAft>
                <a:spcPts val="600"/>
              </a:spcAft>
              <a:buNone/>
            </a:pPr>
            <a:r>
              <a:rPr lang="en-GB" sz="3600" kern="1400" dirty="0">
                <a:ln>
                  <a:noFill/>
                </a:ln>
                <a:solidFill>
                  <a:srgbClr val="2D4E6B"/>
                </a:solidFill>
                <a:effectLst/>
                <a:latin typeface="Dreaming Outloud Pro" panose="03050502040302030504" pitchFamily="66" charset="0"/>
              </a:rPr>
              <a:t>Bishop’s </a:t>
            </a:r>
            <a:r>
              <a:rPr lang="en-GB" sz="3600" kern="1400" dirty="0">
                <a:ln>
                  <a:noFill/>
                </a:ln>
                <a:solidFill>
                  <a:srgbClr val="C00000"/>
                </a:solidFill>
                <a:effectLst/>
                <a:latin typeface="Dreaming Outloud Pro" panose="03050502040302030504" pitchFamily="66" charset="0"/>
              </a:rPr>
              <a:t>Lent </a:t>
            </a:r>
            <a:r>
              <a:rPr lang="en-GB" sz="3600" kern="1400" dirty="0">
                <a:ln>
                  <a:noFill/>
                </a:ln>
                <a:solidFill>
                  <a:srgbClr val="FFC000"/>
                </a:solidFill>
                <a:effectLst/>
                <a:latin typeface="Dreaming Outloud Pro" panose="03050502040302030504" pitchFamily="66" charset="0"/>
              </a:rPr>
              <a:t>Challenge </a:t>
            </a:r>
            <a:r>
              <a:rPr lang="en-GB" sz="3600" kern="1400" dirty="0">
                <a:ln>
                  <a:noFill/>
                </a:ln>
                <a:solidFill>
                  <a:srgbClr val="2D4E6B"/>
                </a:solidFill>
                <a:effectLst/>
                <a:latin typeface="Dreaming Outloud Pro" panose="03050502040302030504" pitchFamily="66" charset="0"/>
              </a:rPr>
              <a:t>2</a:t>
            </a:r>
            <a:r>
              <a:rPr lang="en-GB" sz="3600" kern="1400" dirty="0">
                <a:ln>
                  <a:noFill/>
                </a:ln>
                <a:solidFill>
                  <a:srgbClr val="C00000"/>
                </a:solidFill>
                <a:effectLst/>
                <a:latin typeface="Dreaming Outloud Pro" panose="03050502040302030504" pitchFamily="66" charset="0"/>
              </a:rPr>
              <a:t>0</a:t>
            </a:r>
            <a:r>
              <a:rPr lang="en-GB" sz="3600" kern="1400" dirty="0">
                <a:ln>
                  <a:noFill/>
                </a:ln>
                <a:solidFill>
                  <a:srgbClr val="FFC000"/>
                </a:solidFill>
                <a:effectLst/>
                <a:latin typeface="Dreaming Outloud Pro" panose="03050502040302030504" pitchFamily="66" charset="0"/>
              </a:rPr>
              <a:t>2</a:t>
            </a:r>
            <a:r>
              <a:rPr lang="en-GB" sz="3600" kern="1400" dirty="0">
                <a:ln>
                  <a:noFill/>
                </a:ln>
                <a:solidFill>
                  <a:srgbClr val="2D4E6B"/>
                </a:solidFill>
                <a:effectLst/>
                <a:latin typeface="Dreaming Outloud Pro" panose="03050502040302030504" pitchFamily="66" charset="0"/>
              </a:rPr>
              <a:t>6 –</a:t>
            </a:r>
            <a:r>
              <a:rPr lang="en-GB" sz="3600" kern="1400" dirty="0">
                <a:solidFill>
                  <a:srgbClr val="2D4E6B"/>
                </a:solidFill>
                <a:latin typeface="Dreaming Outloud Pro" panose="03050502040302030504" pitchFamily="66" charset="0"/>
              </a:rPr>
              <a:t>Prayer </a:t>
            </a:r>
            <a:r>
              <a:rPr lang="en-GB" sz="3600" kern="1400" dirty="0">
                <a:solidFill>
                  <a:srgbClr val="C00000"/>
                </a:solidFill>
                <a:latin typeface="Dreaming Outloud Pro" panose="03050502040302030504" pitchFamily="66" charset="0"/>
              </a:rPr>
              <a:t>&amp;</a:t>
            </a:r>
            <a:r>
              <a:rPr lang="en-GB" sz="3600" kern="1400" dirty="0">
                <a:solidFill>
                  <a:srgbClr val="2D4E6B"/>
                </a:solidFill>
                <a:latin typeface="Dreaming Outloud Pro" panose="03050502040302030504" pitchFamily="66" charset="0"/>
              </a:rPr>
              <a:t> </a:t>
            </a:r>
            <a:r>
              <a:rPr lang="en-GB" sz="3600" kern="1400" dirty="0">
                <a:solidFill>
                  <a:srgbClr val="FFC000"/>
                </a:solidFill>
                <a:latin typeface="Dreaming Outloud Pro" panose="03050502040302030504" pitchFamily="66" charset="0"/>
              </a:rPr>
              <a:t>Reflection</a:t>
            </a:r>
            <a:endParaRPr lang="en-GB" sz="3600" kern="1400" dirty="0">
              <a:ln>
                <a:noFill/>
              </a:ln>
              <a:solidFill>
                <a:srgbClr val="FFC000"/>
              </a:solidFill>
              <a:effectLst/>
              <a:latin typeface="Dreaming Outloud Pro" panose="03050502040302030504" pitchFamily="66" charset="0"/>
            </a:endParaRPr>
          </a:p>
        </p:txBody>
      </p:sp>
      <p:sp>
        <p:nvSpPr>
          <p:cNvPr id="3" name="TextBox 2">
            <a:extLst>
              <a:ext uri="{FF2B5EF4-FFF2-40B4-BE49-F238E27FC236}">
                <a16:creationId xmlns:a16="http://schemas.microsoft.com/office/drawing/2014/main" id="{8DE25BAB-E5A4-9602-946B-4DA6343DE6EF}"/>
              </a:ext>
            </a:extLst>
          </p:cNvPr>
          <p:cNvSpPr txBox="1"/>
          <p:nvPr/>
        </p:nvSpPr>
        <p:spPr>
          <a:xfrm>
            <a:off x="69573" y="1735985"/>
            <a:ext cx="12052851" cy="3970318"/>
          </a:xfrm>
          <a:prstGeom prst="rect">
            <a:avLst/>
          </a:prstGeom>
          <a:noFill/>
        </p:spPr>
        <p:txBody>
          <a:bodyPr wrap="square" rtlCol="0">
            <a:spAutoFit/>
          </a:bodyPr>
          <a:lstStyle/>
          <a:p>
            <a:pPr algn="ctr"/>
            <a:r>
              <a:rPr lang="en-GB" sz="3600" dirty="0">
                <a:solidFill>
                  <a:srgbClr val="002060"/>
                </a:solidFill>
                <a:latin typeface="XCCW Joined 1a" panose="03050602040000000000" pitchFamily="66" charset="0"/>
              </a:rPr>
              <a:t>Dear God,</a:t>
            </a:r>
          </a:p>
          <a:p>
            <a:pPr algn="ctr"/>
            <a:r>
              <a:rPr lang="en-GB" sz="3600" dirty="0">
                <a:solidFill>
                  <a:srgbClr val="002060"/>
                </a:solidFill>
                <a:latin typeface="XCCW Joined 1a" panose="03050602040000000000" pitchFamily="66" charset="0"/>
              </a:rPr>
              <a:t>Thank You for Paul’s letters.</a:t>
            </a:r>
          </a:p>
          <a:p>
            <a:pPr algn="ctr"/>
            <a:r>
              <a:rPr lang="en-GB" sz="3600" dirty="0">
                <a:solidFill>
                  <a:srgbClr val="002060"/>
                </a:solidFill>
                <a:latin typeface="XCCW Joined 1a" panose="03050602040000000000" pitchFamily="66" charset="0"/>
              </a:rPr>
              <a:t>Help me to love others,</a:t>
            </a:r>
          </a:p>
          <a:p>
            <a:pPr algn="ctr"/>
            <a:r>
              <a:rPr lang="en-GB" sz="3600" dirty="0">
                <a:solidFill>
                  <a:srgbClr val="002060"/>
                </a:solidFill>
                <a:latin typeface="XCCW Joined 1a" panose="03050602040000000000" pitchFamily="66" charset="0"/>
              </a:rPr>
              <a:t>To keep doing good,</a:t>
            </a:r>
          </a:p>
          <a:p>
            <a:pPr algn="ctr"/>
            <a:r>
              <a:rPr lang="en-GB" sz="3600" dirty="0">
                <a:solidFill>
                  <a:srgbClr val="002060"/>
                </a:solidFill>
                <a:latin typeface="XCCW Joined 1a" panose="03050602040000000000" pitchFamily="66" charset="0"/>
              </a:rPr>
              <a:t>and to never give up.</a:t>
            </a:r>
          </a:p>
          <a:p>
            <a:pPr algn="ctr"/>
            <a:r>
              <a:rPr lang="en-GB" sz="3600" dirty="0">
                <a:solidFill>
                  <a:srgbClr val="002060"/>
                </a:solidFill>
                <a:latin typeface="XCCW Joined 1a" panose="03050602040000000000" pitchFamily="66" charset="0"/>
              </a:rPr>
              <a:t>Fill my heart with hope, faith and joy.</a:t>
            </a:r>
          </a:p>
          <a:p>
            <a:pPr algn="ctr"/>
            <a:r>
              <a:rPr lang="en-GB" sz="3600" dirty="0">
                <a:solidFill>
                  <a:srgbClr val="002060"/>
                </a:solidFill>
                <a:latin typeface="XCCW Joined 1a" panose="03050602040000000000" pitchFamily="66" charset="0"/>
              </a:rPr>
              <a:t>Amen.</a:t>
            </a:r>
          </a:p>
        </p:txBody>
      </p:sp>
      <p:pic>
        <p:nvPicPr>
          <p:cNvPr id="10" name="Graphic 9" descr="Clapping hands outline">
            <a:extLst>
              <a:ext uri="{FF2B5EF4-FFF2-40B4-BE49-F238E27FC236}">
                <a16:creationId xmlns:a16="http://schemas.microsoft.com/office/drawing/2014/main" id="{475333D4-EC74-CCF7-592B-C8D707EBD50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7520" y="5024120"/>
            <a:ext cx="1371600" cy="1371600"/>
          </a:xfrm>
          <a:prstGeom prst="rect">
            <a:avLst/>
          </a:prstGeom>
        </p:spPr>
      </p:pic>
      <p:pic>
        <p:nvPicPr>
          <p:cNvPr id="1026" name="Picture 2" descr="Mirror, image, looking, reflect, mirror-icon icon - Download on Iconfinder">
            <a:extLst>
              <a:ext uri="{FF2B5EF4-FFF2-40B4-BE49-F238E27FC236}">
                <a16:creationId xmlns:a16="http://schemas.microsoft.com/office/drawing/2014/main" id="{9568C137-DADD-FD7A-11F9-515471555BE0}"/>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221486" flipH="1">
            <a:off x="10576582" y="5257261"/>
            <a:ext cx="1112520" cy="11125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Diocesan Board of Education - Diocese of Ely">
            <a:extLst>
              <a:ext uri="{FF2B5EF4-FFF2-40B4-BE49-F238E27FC236}">
                <a16:creationId xmlns:a16="http://schemas.microsoft.com/office/drawing/2014/main" id="{3C1A7282-ED7F-0831-7E06-398773CF31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46498" y="6168756"/>
            <a:ext cx="681402" cy="71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777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9D6D4-104C-39A5-52C8-4FE614A05D48}"/>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84B34D69-5437-19A4-32A1-66DFD25E477A}"/>
              </a:ext>
            </a:extLst>
          </p:cNvPr>
          <p:cNvGrpSpPr/>
          <p:nvPr/>
        </p:nvGrpSpPr>
        <p:grpSpPr>
          <a:xfrm>
            <a:off x="1" y="1"/>
            <a:ext cx="12192000" cy="6858000"/>
            <a:chOff x="1" y="1"/>
            <a:chExt cx="12192000" cy="6858000"/>
          </a:xfrm>
        </p:grpSpPr>
        <p:sp>
          <p:nvSpPr>
            <p:cNvPr id="4" name="Rectangle 3">
              <a:extLst>
                <a:ext uri="{FF2B5EF4-FFF2-40B4-BE49-F238E27FC236}">
                  <a16:creationId xmlns:a16="http://schemas.microsoft.com/office/drawing/2014/main" id="{48D268E9-1F29-5D6A-C403-A1F9EDB73FE5}"/>
                </a:ext>
              </a:extLst>
            </p:cNvPr>
            <p:cNvSpPr/>
            <p:nvPr/>
          </p:nvSpPr>
          <p:spPr>
            <a:xfrm>
              <a:off x="1" y="1"/>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CC85B850-9EE4-A9DD-FCA5-7A764ECAA98A}"/>
                </a:ext>
              </a:extLst>
            </p:cNvPr>
            <p:cNvSpPr/>
            <p:nvPr/>
          </p:nvSpPr>
          <p:spPr>
            <a:xfrm>
              <a:off x="152401" y="152401"/>
              <a:ext cx="11862618" cy="655319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77E06C87-FD57-DD0E-F191-F888F27CA974}"/>
                </a:ext>
              </a:extLst>
            </p:cNvPr>
            <p:cNvSpPr/>
            <p:nvPr/>
          </p:nvSpPr>
          <p:spPr>
            <a:xfrm>
              <a:off x="304801" y="304801"/>
              <a:ext cx="11543070" cy="625331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BC5D072E-5E12-8205-A698-ACAC897C211A}"/>
                </a:ext>
              </a:extLst>
            </p:cNvPr>
            <p:cNvSpPr/>
            <p:nvPr/>
          </p:nvSpPr>
          <p:spPr>
            <a:xfrm>
              <a:off x="457201" y="457201"/>
              <a:ext cx="11213689" cy="59534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a:extLst>
              <a:ext uri="{FF2B5EF4-FFF2-40B4-BE49-F238E27FC236}">
                <a16:creationId xmlns:a16="http://schemas.microsoft.com/office/drawing/2014/main" id="{8D1C3919-709B-7832-00E3-1F9173A54932}"/>
              </a:ext>
            </a:extLst>
          </p:cNvPr>
          <p:cNvSpPr txBox="1"/>
          <p:nvPr/>
        </p:nvSpPr>
        <p:spPr>
          <a:xfrm>
            <a:off x="7007884" y="1759509"/>
            <a:ext cx="4124958" cy="2806409"/>
          </a:xfrm>
          <a:prstGeom prst="rect">
            <a:avLst/>
          </a:prstGeom>
          <a:noFill/>
        </p:spPr>
        <p:txBody>
          <a:bodyPr wrap="square">
            <a:spAutoFit/>
          </a:bodyPr>
          <a:lstStyle/>
          <a:p>
            <a:pPr marL="0" marR="0" indent="0" algn="ctr">
              <a:lnSpc>
                <a:spcPct val="119000"/>
              </a:lnSpc>
              <a:spcAft>
                <a:spcPts val="600"/>
              </a:spcAft>
              <a:buNone/>
            </a:pPr>
            <a:r>
              <a:rPr lang="en-GB" sz="3600" kern="1400" dirty="0">
                <a:ln>
                  <a:noFill/>
                </a:ln>
                <a:solidFill>
                  <a:srgbClr val="2D4E6B"/>
                </a:solidFill>
                <a:effectLst/>
                <a:latin typeface="Dreaming Outloud Pro" panose="03050502040302030504" pitchFamily="66" charset="0"/>
              </a:rPr>
              <a:t>Bishop’s </a:t>
            </a:r>
            <a:r>
              <a:rPr lang="en-GB" sz="3600" kern="1400" dirty="0">
                <a:ln>
                  <a:noFill/>
                </a:ln>
                <a:solidFill>
                  <a:srgbClr val="C00000"/>
                </a:solidFill>
                <a:effectLst/>
                <a:latin typeface="Dreaming Outloud Pro" panose="03050502040302030504" pitchFamily="66" charset="0"/>
              </a:rPr>
              <a:t>Lent </a:t>
            </a:r>
            <a:r>
              <a:rPr lang="en-GB" sz="3600" kern="1400" dirty="0">
                <a:ln>
                  <a:noFill/>
                </a:ln>
                <a:solidFill>
                  <a:srgbClr val="FFC000"/>
                </a:solidFill>
                <a:effectLst/>
                <a:latin typeface="Dreaming Outloud Pro" panose="03050502040302030504" pitchFamily="66" charset="0"/>
              </a:rPr>
              <a:t>Challenge </a:t>
            </a:r>
            <a:r>
              <a:rPr lang="en-GB" sz="3600" kern="1400" dirty="0">
                <a:ln>
                  <a:noFill/>
                </a:ln>
                <a:solidFill>
                  <a:srgbClr val="2D4E6B"/>
                </a:solidFill>
                <a:effectLst/>
                <a:latin typeface="Dreaming Outloud Pro" panose="03050502040302030504" pitchFamily="66" charset="0"/>
              </a:rPr>
              <a:t>2</a:t>
            </a:r>
            <a:r>
              <a:rPr lang="en-GB" sz="3600" kern="1400" dirty="0">
                <a:ln>
                  <a:noFill/>
                </a:ln>
                <a:solidFill>
                  <a:srgbClr val="C00000"/>
                </a:solidFill>
                <a:effectLst/>
                <a:latin typeface="Dreaming Outloud Pro" panose="03050502040302030504" pitchFamily="66" charset="0"/>
              </a:rPr>
              <a:t>0</a:t>
            </a:r>
            <a:r>
              <a:rPr lang="en-GB" sz="3600" kern="1400" dirty="0">
                <a:ln>
                  <a:noFill/>
                </a:ln>
                <a:solidFill>
                  <a:srgbClr val="FFC000"/>
                </a:solidFill>
                <a:effectLst/>
                <a:latin typeface="Dreaming Outloud Pro" panose="03050502040302030504" pitchFamily="66" charset="0"/>
              </a:rPr>
              <a:t>2</a:t>
            </a:r>
            <a:r>
              <a:rPr lang="en-GB" sz="3600" kern="1400" dirty="0">
                <a:ln>
                  <a:noFill/>
                </a:ln>
                <a:solidFill>
                  <a:srgbClr val="2D4E6B"/>
                </a:solidFill>
                <a:effectLst/>
                <a:latin typeface="Dreaming Outloud Pro" panose="03050502040302030504" pitchFamily="66" charset="0"/>
              </a:rPr>
              <a:t>6</a:t>
            </a:r>
          </a:p>
          <a:p>
            <a:pPr marL="0" marR="0" indent="0" algn="ctr">
              <a:lnSpc>
                <a:spcPct val="119000"/>
              </a:lnSpc>
              <a:spcAft>
                <a:spcPts val="600"/>
              </a:spcAft>
              <a:buNone/>
            </a:pPr>
            <a:r>
              <a:rPr lang="en-GB" sz="3600" kern="1400" dirty="0">
                <a:solidFill>
                  <a:srgbClr val="2D4E6B"/>
                </a:solidFill>
                <a:latin typeface="Dreaming Outloud Pro" panose="03050502040302030504" pitchFamily="66" charset="0"/>
              </a:rPr>
              <a:t>Enrichment </a:t>
            </a:r>
            <a:r>
              <a:rPr lang="en-GB" sz="3600" kern="1400" dirty="0">
                <a:solidFill>
                  <a:srgbClr val="C00000"/>
                </a:solidFill>
                <a:latin typeface="Dreaming Outloud Pro" panose="03050502040302030504" pitchFamily="66" charset="0"/>
              </a:rPr>
              <a:t>&amp;</a:t>
            </a:r>
            <a:r>
              <a:rPr lang="en-GB" sz="3600" kern="1400" dirty="0">
                <a:solidFill>
                  <a:srgbClr val="2D4E6B"/>
                </a:solidFill>
                <a:latin typeface="Dreaming Outloud Pro" panose="03050502040302030504" pitchFamily="66" charset="0"/>
              </a:rPr>
              <a:t> </a:t>
            </a:r>
            <a:r>
              <a:rPr lang="en-GB" sz="3600" kern="1400" dirty="0">
                <a:solidFill>
                  <a:srgbClr val="FFC000"/>
                </a:solidFill>
                <a:latin typeface="Dreaming Outloud Pro" panose="03050502040302030504" pitchFamily="66" charset="0"/>
              </a:rPr>
              <a:t>Class</a:t>
            </a:r>
            <a:r>
              <a:rPr lang="en-GB" sz="3600" kern="1400" dirty="0">
                <a:solidFill>
                  <a:srgbClr val="2D4E6B"/>
                </a:solidFill>
                <a:latin typeface="Dreaming Outloud Pro" panose="03050502040302030504" pitchFamily="66" charset="0"/>
              </a:rPr>
              <a:t> </a:t>
            </a:r>
            <a:r>
              <a:rPr lang="en-GB" sz="3600" kern="1400" dirty="0">
                <a:solidFill>
                  <a:schemeClr val="tx2">
                    <a:lumMod val="90000"/>
                    <a:lumOff val="10000"/>
                  </a:schemeClr>
                </a:solidFill>
                <a:latin typeface="Dreaming Outloud Pro" panose="03050502040302030504" pitchFamily="66" charset="0"/>
              </a:rPr>
              <a:t>Reflection</a:t>
            </a:r>
            <a:endParaRPr lang="en-GB" sz="3600" kern="1400" dirty="0">
              <a:ln>
                <a:noFill/>
              </a:ln>
              <a:solidFill>
                <a:schemeClr val="tx2">
                  <a:lumMod val="90000"/>
                  <a:lumOff val="10000"/>
                </a:schemeClr>
              </a:solidFill>
              <a:effectLst/>
              <a:latin typeface="Dreaming Outloud Pro" panose="03050502040302030504" pitchFamily="66" charset="0"/>
            </a:endParaRPr>
          </a:p>
        </p:txBody>
      </p:sp>
      <p:pic>
        <p:nvPicPr>
          <p:cNvPr id="1026" name="Picture 2" descr="Mirror, image, looking, reflect, mirror-icon icon - Download on Iconfinder">
            <a:extLst>
              <a:ext uri="{FF2B5EF4-FFF2-40B4-BE49-F238E27FC236}">
                <a16:creationId xmlns:a16="http://schemas.microsoft.com/office/drawing/2014/main" id="{EAC194DE-5B71-F4B3-633B-F89B14006208}"/>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221486" flipH="1">
            <a:off x="10297725" y="3981260"/>
            <a:ext cx="1112520" cy="11125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Diocesan Board of Education - Diocese of Ely">
            <a:extLst>
              <a:ext uri="{FF2B5EF4-FFF2-40B4-BE49-F238E27FC236}">
                <a16:creationId xmlns:a16="http://schemas.microsoft.com/office/drawing/2014/main" id="{C6A23C55-D072-142D-A9F9-8F042D982F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46498" y="6168756"/>
            <a:ext cx="681402" cy="711200"/>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id="{A079B24B-A53E-C176-3339-7806985939A5}"/>
              </a:ext>
            </a:extLst>
          </p:cNvPr>
          <p:cNvGrpSpPr/>
          <p:nvPr/>
        </p:nvGrpSpPr>
        <p:grpSpPr>
          <a:xfrm>
            <a:off x="6604000" y="4030782"/>
            <a:ext cx="1239520" cy="1092228"/>
            <a:chOff x="7020560" y="5201892"/>
            <a:chExt cx="1239520" cy="1092228"/>
          </a:xfrm>
        </p:grpSpPr>
        <p:pic>
          <p:nvPicPr>
            <p:cNvPr id="14" name="Graphic 13" descr="User outline">
              <a:extLst>
                <a:ext uri="{FF2B5EF4-FFF2-40B4-BE49-F238E27FC236}">
                  <a16:creationId xmlns:a16="http://schemas.microsoft.com/office/drawing/2014/main" id="{5DFD9C7B-E795-C86C-689A-C56D6341F1D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93280" y="5379720"/>
              <a:ext cx="914400" cy="914400"/>
            </a:xfrm>
            <a:prstGeom prst="rect">
              <a:avLst/>
            </a:prstGeom>
          </p:spPr>
        </p:pic>
        <p:sp>
          <p:nvSpPr>
            <p:cNvPr id="15" name="Free-form: Shape 14">
              <a:extLst>
                <a:ext uri="{FF2B5EF4-FFF2-40B4-BE49-F238E27FC236}">
                  <a16:creationId xmlns:a16="http://schemas.microsoft.com/office/drawing/2014/main" id="{D5862190-6176-DDCC-2F13-9599BFD9B626}"/>
                </a:ext>
              </a:extLst>
            </p:cNvPr>
            <p:cNvSpPr/>
            <p:nvPr/>
          </p:nvSpPr>
          <p:spPr>
            <a:xfrm>
              <a:off x="7894320" y="5699732"/>
              <a:ext cx="365760" cy="121948"/>
            </a:xfrm>
            <a:custGeom>
              <a:avLst/>
              <a:gdLst>
                <a:gd name="connsiteX0" fmla="*/ 0 w 365760"/>
                <a:gd name="connsiteY0" fmla="*/ 121948 h 121948"/>
                <a:gd name="connsiteX1" fmla="*/ 121920 w 365760"/>
                <a:gd name="connsiteY1" fmla="*/ 40668 h 121948"/>
                <a:gd name="connsiteX2" fmla="*/ 193040 w 365760"/>
                <a:gd name="connsiteY2" fmla="*/ 30508 h 121948"/>
                <a:gd name="connsiteX3" fmla="*/ 365760 w 365760"/>
                <a:gd name="connsiteY3" fmla="*/ 28 h 121948"/>
              </a:gdLst>
              <a:ahLst/>
              <a:cxnLst>
                <a:cxn ang="0">
                  <a:pos x="connsiteX0" y="connsiteY0"/>
                </a:cxn>
                <a:cxn ang="0">
                  <a:pos x="connsiteX1" y="connsiteY1"/>
                </a:cxn>
                <a:cxn ang="0">
                  <a:pos x="connsiteX2" y="connsiteY2"/>
                </a:cxn>
                <a:cxn ang="0">
                  <a:pos x="connsiteX3" y="connsiteY3"/>
                </a:cxn>
              </a:cxnLst>
              <a:rect l="l" t="t" r="r" b="b"/>
              <a:pathLst>
                <a:path w="365760" h="121948">
                  <a:moveTo>
                    <a:pt x="0" y="121948"/>
                  </a:moveTo>
                  <a:cubicBezTo>
                    <a:pt x="37554" y="91904"/>
                    <a:pt x="75495" y="57248"/>
                    <a:pt x="121920" y="40668"/>
                  </a:cubicBezTo>
                  <a:cubicBezTo>
                    <a:pt x="144472" y="32614"/>
                    <a:pt x="169516" y="34989"/>
                    <a:pt x="193040" y="30508"/>
                  </a:cubicBezTo>
                  <a:cubicBezTo>
                    <a:pt x="364236" y="-2101"/>
                    <a:pt x="282805" y="28"/>
                    <a:pt x="365760" y="28"/>
                  </a:cubicBezTo>
                </a:path>
              </a:pathLst>
            </a:custGeom>
            <a:noFill/>
            <a:ln w="381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a16="http://schemas.microsoft.com/office/drawing/2014/main" id="{EFE616C7-B661-472C-96C5-798B6D87CE51}"/>
                </a:ext>
              </a:extLst>
            </p:cNvPr>
            <p:cNvSpPr/>
            <p:nvPr/>
          </p:nvSpPr>
          <p:spPr>
            <a:xfrm rot="20694297">
              <a:off x="7813040" y="5374612"/>
              <a:ext cx="365760" cy="121948"/>
            </a:xfrm>
            <a:custGeom>
              <a:avLst/>
              <a:gdLst>
                <a:gd name="connsiteX0" fmla="*/ 0 w 365760"/>
                <a:gd name="connsiteY0" fmla="*/ 121948 h 121948"/>
                <a:gd name="connsiteX1" fmla="*/ 121920 w 365760"/>
                <a:gd name="connsiteY1" fmla="*/ 40668 h 121948"/>
                <a:gd name="connsiteX2" fmla="*/ 193040 w 365760"/>
                <a:gd name="connsiteY2" fmla="*/ 30508 h 121948"/>
                <a:gd name="connsiteX3" fmla="*/ 365760 w 365760"/>
                <a:gd name="connsiteY3" fmla="*/ 28 h 121948"/>
              </a:gdLst>
              <a:ahLst/>
              <a:cxnLst>
                <a:cxn ang="0">
                  <a:pos x="connsiteX0" y="connsiteY0"/>
                </a:cxn>
                <a:cxn ang="0">
                  <a:pos x="connsiteX1" y="connsiteY1"/>
                </a:cxn>
                <a:cxn ang="0">
                  <a:pos x="connsiteX2" y="connsiteY2"/>
                </a:cxn>
                <a:cxn ang="0">
                  <a:pos x="connsiteX3" y="connsiteY3"/>
                </a:cxn>
              </a:cxnLst>
              <a:rect l="l" t="t" r="r" b="b"/>
              <a:pathLst>
                <a:path w="365760" h="121948">
                  <a:moveTo>
                    <a:pt x="0" y="121948"/>
                  </a:moveTo>
                  <a:cubicBezTo>
                    <a:pt x="37554" y="91904"/>
                    <a:pt x="75495" y="57248"/>
                    <a:pt x="121920" y="40668"/>
                  </a:cubicBezTo>
                  <a:cubicBezTo>
                    <a:pt x="144472" y="32614"/>
                    <a:pt x="169516" y="34989"/>
                    <a:pt x="193040" y="30508"/>
                  </a:cubicBezTo>
                  <a:cubicBezTo>
                    <a:pt x="364236" y="-2101"/>
                    <a:pt x="282805" y="28"/>
                    <a:pt x="365760" y="28"/>
                  </a:cubicBezTo>
                </a:path>
              </a:pathLst>
            </a:custGeom>
            <a:noFill/>
            <a:ln w="381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Shape 16">
              <a:extLst>
                <a:ext uri="{FF2B5EF4-FFF2-40B4-BE49-F238E27FC236}">
                  <a16:creationId xmlns:a16="http://schemas.microsoft.com/office/drawing/2014/main" id="{DC7795E5-9D4D-A6B9-1A39-30789C88F7FD}"/>
                </a:ext>
              </a:extLst>
            </p:cNvPr>
            <p:cNvSpPr/>
            <p:nvPr/>
          </p:nvSpPr>
          <p:spPr>
            <a:xfrm flipH="1">
              <a:off x="7020560" y="5709892"/>
              <a:ext cx="365760" cy="121948"/>
            </a:xfrm>
            <a:custGeom>
              <a:avLst/>
              <a:gdLst>
                <a:gd name="connsiteX0" fmla="*/ 0 w 365760"/>
                <a:gd name="connsiteY0" fmla="*/ 121948 h 121948"/>
                <a:gd name="connsiteX1" fmla="*/ 121920 w 365760"/>
                <a:gd name="connsiteY1" fmla="*/ 40668 h 121948"/>
                <a:gd name="connsiteX2" fmla="*/ 193040 w 365760"/>
                <a:gd name="connsiteY2" fmla="*/ 30508 h 121948"/>
                <a:gd name="connsiteX3" fmla="*/ 365760 w 365760"/>
                <a:gd name="connsiteY3" fmla="*/ 28 h 121948"/>
              </a:gdLst>
              <a:ahLst/>
              <a:cxnLst>
                <a:cxn ang="0">
                  <a:pos x="connsiteX0" y="connsiteY0"/>
                </a:cxn>
                <a:cxn ang="0">
                  <a:pos x="connsiteX1" y="connsiteY1"/>
                </a:cxn>
                <a:cxn ang="0">
                  <a:pos x="connsiteX2" y="connsiteY2"/>
                </a:cxn>
                <a:cxn ang="0">
                  <a:pos x="connsiteX3" y="connsiteY3"/>
                </a:cxn>
              </a:cxnLst>
              <a:rect l="l" t="t" r="r" b="b"/>
              <a:pathLst>
                <a:path w="365760" h="121948">
                  <a:moveTo>
                    <a:pt x="0" y="121948"/>
                  </a:moveTo>
                  <a:cubicBezTo>
                    <a:pt x="37554" y="91904"/>
                    <a:pt x="75495" y="57248"/>
                    <a:pt x="121920" y="40668"/>
                  </a:cubicBezTo>
                  <a:cubicBezTo>
                    <a:pt x="144472" y="32614"/>
                    <a:pt x="169516" y="34989"/>
                    <a:pt x="193040" y="30508"/>
                  </a:cubicBezTo>
                  <a:cubicBezTo>
                    <a:pt x="364236" y="-2101"/>
                    <a:pt x="282805" y="28"/>
                    <a:pt x="365760" y="28"/>
                  </a:cubicBezTo>
                </a:path>
              </a:pathLst>
            </a:custGeom>
            <a:noFill/>
            <a:ln w="381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Shape 17">
              <a:extLst>
                <a:ext uri="{FF2B5EF4-FFF2-40B4-BE49-F238E27FC236}">
                  <a16:creationId xmlns:a16="http://schemas.microsoft.com/office/drawing/2014/main" id="{2551B6A0-B71E-D521-F143-BFEBD52ED721}"/>
                </a:ext>
              </a:extLst>
            </p:cNvPr>
            <p:cNvSpPr/>
            <p:nvPr/>
          </p:nvSpPr>
          <p:spPr>
            <a:xfrm rot="905703" flipH="1">
              <a:off x="7030720" y="5425412"/>
              <a:ext cx="365760" cy="121948"/>
            </a:xfrm>
            <a:custGeom>
              <a:avLst/>
              <a:gdLst>
                <a:gd name="connsiteX0" fmla="*/ 0 w 365760"/>
                <a:gd name="connsiteY0" fmla="*/ 121948 h 121948"/>
                <a:gd name="connsiteX1" fmla="*/ 121920 w 365760"/>
                <a:gd name="connsiteY1" fmla="*/ 40668 h 121948"/>
                <a:gd name="connsiteX2" fmla="*/ 193040 w 365760"/>
                <a:gd name="connsiteY2" fmla="*/ 30508 h 121948"/>
                <a:gd name="connsiteX3" fmla="*/ 365760 w 365760"/>
                <a:gd name="connsiteY3" fmla="*/ 28 h 121948"/>
              </a:gdLst>
              <a:ahLst/>
              <a:cxnLst>
                <a:cxn ang="0">
                  <a:pos x="connsiteX0" y="connsiteY0"/>
                </a:cxn>
                <a:cxn ang="0">
                  <a:pos x="connsiteX1" y="connsiteY1"/>
                </a:cxn>
                <a:cxn ang="0">
                  <a:pos x="connsiteX2" y="connsiteY2"/>
                </a:cxn>
                <a:cxn ang="0">
                  <a:pos x="connsiteX3" y="connsiteY3"/>
                </a:cxn>
              </a:cxnLst>
              <a:rect l="l" t="t" r="r" b="b"/>
              <a:pathLst>
                <a:path w="365760" h="121948">
                  <a:moveTo>
                    <a:pt x="0" y="121948"/>
                  </a:moveTo>
                  <a:cubicBezTo>
                    <a:pt x="37554" y="91904"/>
                    <a:pt x="75495" y="57248"/>
                    <a:pt x="121920" y="40668"/>
                  </a:cubicBezTo>
                  <a:cubicBezTo>
                    <a:pt x="144472" y="32614"/>
                    <a:pt x="169516" y="34989"/>
                    <a:pt x="193040" y="30508"/>
                  </a:cubicBezTo>
                  <a:cubicBezTo>
                    <a:pt x="364236" y="-2101"/>
                    <a:pt x="282805" y="28"/>
                    <a:pt x="365760" y="28"/>
                  </a:cubicBezTo>
                </a:path>
              </a:pathLst>
            </a:custGeom>
            <a:noFill/>
            <a:ln w="381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Shape 18">
              <a:extLst>
                <a:ext uri="{FF2B5EF4-FFF2-40B4-BE49-F238E27FC236}">
                  <a16:creationId xmlns:a16="http://schemas.microsoft.com/office/drawing/2014/main" id="{6DB8B35D-525C-7FC7-FC31-60674A18D68D}"/>
                </a:ext>
              </a:extLst>
            </p:cNvPr>
            <p:cNvSpPr/>
            <p:nvPr/>
          </p:nvSpPr>
          <p:spPr>
            <a:xfrm rot="2567160" flipH="1">
              <a:off x="7254240" y="5201892"/>
              <a:ext cx="365760" cy="121948"/>
            </a:xfrm>
            <a:custGeom>
              <a:avLst/>
              <a:gdLst>
                <a:gd name="connsiteX0" fmla="*/ 0 w 365760"/>
                <a:gd name="connsiteY0" fmla="*/ 121948 h 121948"/>
                <a:gd name="connsiteX1" fmla="*/ 121920 w 365760"/>
                <a:gd name="connsiteY1" fmla="*/ 40668 h 121948"/>
                <a:gd name="connsiteX2" fmla="*/ 193040 w 365760"/>
                <a:gd name="connsiteY2" fmla="*/ 30508 h 121948"/>
                <a:gd name="connsiteX3" fmla="*/ 365760 w 365760"/>
                <a:gd name="connsiteY3" fmla="*/ 28 h 121948"/>
              </a:gdLst>
              <a:ahLst/>
              <a:cxnLst>
                <a:cxn ang="0">
                  <a:pos x="connsiteX0" y="connsiteY0"/>
                </a:cxn>
                <a:cxn ang="0">
                  <a:pos x="connsiteX1" y="connsiteY1"/>
                </a:cxn>
                <a:cxn ang="0">
                  <a:pos x="connsiteX2" y="connsiteY2"/>
                </a:cxn>
                <a:cxn ang="0">
                  <a:pos x="connsiteX3" y="connsiteY3"/>
                </a:cxn>
              </a:cxnLst>
              <a:rect l="l" t="t" r="r" b="b"/>
              <a:pathLst>
                <a:path w="365760" h="121948">
                  <a:moveTo>
                    <a:pt x="0" y="121948"/>
                  </a:moveTo>
                  <a:cubicBezTo>
                    <a:pt x="37554" y="91904"/>
                    <a:pt x="75495" y="57248"/>
                    <a:pt x="121920" y="40668"/>
                  </a:cubicBezTo>
                  <a:cubicBezTo>
                    <a:pt x="144472" y="32614"/>
                    <a:pt x="169516" y="34989"/>
                    <a:pt x="193040" y="30508"/>
                  </a:cubicBezTo>
                  <a:cubicBezTo>
                    <a:pt x="364236" y="-2101"/>
                    <a:pt x="282805" y="28"/>
                    <a:pt x="365760" y="28"/>
                  </a:cubicBezTo>
                </a:path>
              </a:pathLst>
            </a:custGeom>
            <a:noFill/>
            <a:ln w="381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Shape 19">
              <a:extLst>
                <a:ext uri="{FF2B5EF4-FFF2-40B4-BE49-F238E27FC236}">
                  <a16:creationId xmlns:a16="http://schemas.microsoft.com/office/drawing/2014/main" id="{4CA04637-D5AB-31ED-E3C9-9E0BFC102E94}"/>
                </a:ext>
              </a:extLst>
            </p:cNvPr>
            <p:cNvSpPr/>
            <p:nvPr/>
          </p:nvSpPr>
          <p:spPr>
            <a:xfrm rot="19032840">
              <a:off x="7620000" y="5232372"/>
              <a:ext cx="365760" cy="121948"/>
            </a:xfrm>
            <a:custGeom>
              <a:avLst/>
              <a:gdLst>
                <a:gd name="connsiteX0" fmla="*/ 0 w 365760"/>
                <a:gd name="connsiteY0" fmla="*/ 121948 h 121948"/>
                <a:gd name="connsiteX1" fmla="*/ 121920 w 365760"/>
                <a:gd name="connsiteY1" fmla="*/ 40668 h 121948"/>
                <a:gd name="connsiteX2" fmla="*/ 193040 w 365760"/>
                <a:gd name="connsiteY2" fmla="*/ 30508 h 121948"/>
                <a:gd name="connsiteX3" fmla="*/ 365760 w 365760"/>
                <a:gd name="connsiteY3" fmla="*/ 28 h 121948"/>
              </a:gdLst>
              <a:ahLst/>
              <a:cxnLst>
                <a:cxn ang="0">
                  <a:pos x="connsiteX0" y="connsiteY0"/>
                </a:cxn>
                <a:cxn ang="0">
                  <a:pos x="connsiteX1" y="connsiteY1"/>
                </a:cxn>
                <a:cxn ang="0">
                  <a:pos x="connsiteX2" y="connsiteY2"/>
                </a:cxn>
                <a:cxn ang="0">
                  <a:pos x="connsiteX3" y="connsiteY3"/>
                </a:cxn>
              </a:cxnLst>
              <a:rect l="l" t="t" r="r" b="b"/>
              <a:pathLst>
                <a:path w="365760" h="121948">
                  <a:moveTo>
                    <a:pt x="0" y="121948"/>
                  </a:moveTo>
                  <a:cubicBezTo>
                    <a:pt x="37554" y="91904"/>
                    <a:pt x="75495" y="57248"/>
                    <a:pt x="121920" y="40668"/>
                  </a:cubicBezTo>
                  <a:cubicBezTo>
                    <a:pt x="144472" y="32614"/>
                    <a:pt x="169516" y="34989"/>
                    <a:pt x="193040" y="30508"/>
                  </a:cubicBezTo>
                  <a:cubicBezTo>
                    <a:pt x="364236" y="-2101"/>
                    <a:pt x="282805" y="28"/>
                    <a:pt x="365760" y="28"/>
                  </a:cubicBezTo>
                </a:path>
              </a:pathLst>
            </a:custGeom>
            <a:noFill/>
            <a:ln w="381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9" name="Picture 8" descr="A screenshot of a calendar&#10;&#10;AI-generated content may be incorrect.">
            <a:extLst>
              <a:ext uri="{FF2B5EF4-FFF2-40B4-BE49-F238E27FC236}">
                <a16:creationId xmlns:a16="http://schemas.microsoft.com/office/drawing/2014/main" id="{D6E61C45-CCA2-9AB9-F8F6-282ABFD812B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961" y="529774"/>
            <a:ext cx="5947164" cy="5855117"/>
          </a:xfrm>
          <a:prstGeom prst="rect">
            <a:avLst/>
          </a:prstGeom>
        </p:spPr>
      </p:pic>
    </p:spTree>
    <p:extLst>
      <p:ext uri="{BB962C8B-B14F-4D97-AF65-F5344CB8AC3E}">
        <p14:creationId xmlns:p14="http://schemas.microsoft.com/office/powerpoint/2010/main" val="1707066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1FF12C4-43AA-5EF8-A6B5-A6741C56129D}"/>
              </a:ext>
            </a:extLst>
          </p:cNvPr>
          <p:cNvGrpSpPr/>
          <p:nvPr/>
        </p:nvGrpSpPr>
        <p:grpSpPr>
          <a:xfrm>
            <a:off x="1" y="1"/>
            <a:ext cx="12192000" cy="6858000"/>
            <a:chOff x="1" y="1"/>
            <a:chExt cx="12192000" cy="6858000"/>
          </a:xfrm>
        </p:grpSpPr>
        <p:sp>
          <p:nvSpPr>
            <p:cNvPr id="7" name="Rectangle 6">
              <a:extLst>
                <a:ext uri="{FF2B5EF4-FFF2-40B4-BE49-F238E27FC236}">
                  <a16:creationId xmlns:a16="http://schemas.microsoft.com/office/drawing/2014/main" id="{58DC56AF-6D91-2326-5059-9739D778C85F}"/>
                </a:ext>
              </a:extLst>
            </p:cNvPr>
            <p:cNvSpPr/>
            <p:nvPr/>
          </p:nvSpPr>
          <p:spPr>
            <a:xfrm>
              <a:off x="1" y="1"/>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9F5A3725-0DF8-1E43-31D9-60012D68DC3F}"/>
                </a:ext>
              </a:extLst>
            </p:cNvPr>
            <p:cNvSpPr/>
            <p:nvPr/>
          </p:nvSpPr>
          <p:spPr>
            <a:xfrm>
              <a:off x="152401" y="152401"/>
              <a:ext cx="11862618" cy="655319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709A127C-6193-4FD4-A479-B21A7815898D}"/>
                </a:ext>
              </a:extLst>
            </p:cNvPr>
            <p:cNvSpPr/>
            <p:nvPr/>
          </p:nvSpPr>
          <p:spPr>
            <a:xfrm>
              <a:off x="304801" y="304801"/>
              <a:ext cx="11543070" cy="625331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AD930771-721A-0907-6FB8-3CC1A54C1E2B}"/>
                </a:ext>
              </a:extLst>
            </p:cNvPr>
            <p:cNvSpPr/>
            <p:nvPr/>
          </p:nvSpPr>
          <p:spPr>
            <a:xfrm>
              <a:off x="457201" y="457201"/>
              <a:ext cx="11213689" cy="59534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a:extLst>
              <a:ext uri="{FF2B5EF4-FFF2-40B4-BE49-F238E27FC236}">
                <a16:creationId xmlns:a16="http://schemas.microsoft.com/office/drawing/2014/main" id="{56FEC384-7E13-68E0-FE4B-6DBAA94AA46C}"/>
              </a:ext>
            </a:extLst>
          </p:cNvPr>
          <p:cNvSpPr txBox="1"/>
          <p:nvPr/>
        </p:nvSpPr>
        <p:spPr>
          <a:xfrm>
            <a:off x="457201" y="353963"/>
            <a:ext cx="11213689" cy="6670096"/>
          </a:xfrm>
          <a:prstGeom prst="rect">
            <a:avLst/>
          </a:prstGeom>
          <a:noFill/>
        </p:spPr>
        <p:txBody>
          <a:bodyPr wrap="square">
            <a:spAutoFit/>
          </a:bodyPr>
          <a:lstStyle/>
          <a:p>
            <a:pPr marL="0" marR="0" indent="0" algn="ctr">
              <a:lnSpc>
                <a:spcPct val="119000"/>
              </a:lnSpc>
              <a:spcAft>
                <a:spcPts val="600"/>
              </a:spcAft>
              <a:buNone/>
            </a:pPr>
            <a:r>
              <a:rPr lang="en-GB" sz="6600" kern="1400" dirty="0">
                <a:ln>
                  <a:noFill/>
                </a:ln>
                <a:solidFill>
                  <a:srgbClr val="2D4E6B"/>
                </a:solidFill>
                <a:effectLst/>
                <a:latin typeface="Dreaming Outloud Pro" panose="03050502040302030504" pitchFamily="66" charset="0"/>
              </a:rPr>
              <a:t>Bishop’s </a:t>
            </a:r>
            <a:r>
              <a:rPr lang="en-GB" sz="6600" kern="1400" dirty="0">
                <a:ln>
                  <a:noFill/>
                </a:ln>
                <a:solidFill>
                  <a:srgbClr val="C00000"/>
                </a:solidFill>
                <a:effectLst/>
                <a:latin typeface="Dreaming Outloud Pro" panose="03050502040302030504" pitchFamily="66" charset="0"/>
              </a:rPr>
              <a:t>Lent </a:t>
            </a:r>
            <a:r>
              <a:rPr lang="en-GB" sz="6600" kern="1400" dirty="0">
                <a:ln>
                  <a:noFill/>
                </a:ln>
                <a:solidFill>
                  <a:srgbClr val="FFC000"/>
                </a:solidFill>
                <a:effectLst/>
                <a:latin typeface="Dreaming Outloud Pro" panose="03050502040302030504" pitchFamily="66" charset="0"/>
              </a:rPr>
              <a:t>Challenge </a:t>
            </a:r>
            <a:r>
              <a:rPr lang="en-GB" sz="6600" kern="1400" dirty="0">
                <a:ln>
                  <a:noFill/>
                </a:ln>
                <a:solidFill>
                  <a:srgbClr val="2D4E6B"/>
                </a:solidFill>
                <a:effectLst/>
                <a:latin typeface="Dreaming Outloud Pro" panose="03050502040302030504" pitchFamily="66" charset="0"/>
              </a:rPr>
              <a:t>2</a:t>
            </a:r>
            <a:r>
              <a:rPr lang="en-GB" sz="6600" kern="1400" dirty="0">
                <a:ln>
                  <a:noFill/>
                </a:ln>
                <a:solidFill>
                  <a:srgbClr val="C00000"/>
                </a:solidFill>
                <a:effectLst/>
                <a:latin typeface="Dreaming Outloud Pro" panose="03050502040302030504" pitchFamily="66" charset="0"/>
              </a:rPr>
              <a:t>0</a:t>
            </a:r>
            <a:r>
              <a:rPr lang="en-GB" sz="6600" kern="1400" dirty="0">
                <a:ln>
                  <a:noFill/>
                </a:ln>
                <a:solidFill>
                  <a:srgbClr val="FFC000"/>
                </a:solidFill>
                <a:effectLst/>
                <a:latin typeface="Dreaming Outloud Pro" panose="03050502040302030504" pitchFamily="66" charset="0"/>
              </a:rPr>
              <a:t>2</a:t>
            </a:r>
            <a:r>
              <a:rPr lang="en-GB" sz="6600" kern="1400" dirty="0">
                <a:ln>
                  <a:noFill/>
                </a:ln>
                <a:solidFill>
                  <a:srgbClr val="2D4E6B"/>
                </a:solidFill>
                <a:effectLst/>
                <a:latin typeface="Dreaming Outloud Pro" panose="03050502040302030504" pitchFamily="66" charset="0"/>
              </a:rPr>
              <a:t>6</a:t>
            </a:r>
          </a:p>
          <a:p>
            <a:pPr marL="0" marR="0" indent="0" algn="ctr">
              <a:lnSpc>
                <a:spcPct val="119000"/>
              </a:lnSpc>
              <a:spcAft>
                <a:spcPts val="600"/>
              </a:spcAft>
              <a:buNone/>
            </a:pPr>
            <a:endParaRPr lang="en-GB" sz="6600" kern="1400" dirty="0">
              <a:solidFill>
                <a:srgbClr val="2D4E6B"/>
              </a:solidFill>
              <a:latin typeface="Dreaming Outloud Pro" panose="03050502040302030504" pitchFamily="66" charset="0"/>
            </a:endParaRPr>
          </a:p>
          <a:p>
            <a:pPr marL="0" marR="0" indent="0" algn="ctr">
              <a:lnSpc>
                <a:spcPct val="119000"/>
              </a:lnSpc>
              <a:spcAft>
                <a:spcPts val="600"/>
              </a:spcAft>
              <a:buNone/>
            </a:pPr>
            <a:endParaRPr lang="en-GB" sz="6600" kern="1400" dirty="0">
              <a:ln>
                <a:noFill/>
              </a:ln>
              <a:solidFill>
                <a:srgbClr val="2D4E6B"/>
              </a:solidFill>
              <a:effectLst/>
              <a:latin typeface="Dreaming Outloud Pro" panose="03050502040302030504" pitchFamily="66" charset="0"/>
            </a:endParaRPr>
          </a:p>
          <a:p>
            <a:pPr marL="0" marR="0" indent="0" algn="ctr">
              <a:lnSpc>
                <a:spcPct val="119000"/>
              </a:lnSpc>
              <a:spcAft>
                <a:spcPts val="600"/>
              </a:spcAft>
              <a:buNone/>
            </a:pPr>
            <a:endParaRPr lang="en-GB" sz="4400" kern="1400" dirty="0">
              <a:ln>
                <a:noFill/>
              </a:ln>
              <a:solidFill>
                <a:srgbClr val="2D4E6B"/>
              </a:solidFill>
              <a:effectLst/>
              <a:latin typeface="Dreaming Outloud Pro" panose="03050502040302030504" pitchFamily="66" charset="0"/>
            </a:endParaRPr>
          </a:p>
          <a:p>
            <a:pPr marL="0" marR="0" indent="0" algn="ctr">
              <a:lnSpc>
                <a:spcPct val="119000"/>
              </a:lnSpc>
              <a:spcAft>
                <a:spcPts val="600"/>
              </a:spcAft>
              <a:buNone/>
            </a:pPr>
            <a:r>
              <a:rPr lang="en-GB" sz="6600" kern="1400" dirty="0">
                <a:ln>
                  <a:noFill/>
                </a:ln>
                <a:solidFill>
                  <a:srgbClr val="2D4E6B"/>
                </a:solidFill>
                <a:effectLst/>
                <a:latin typeface="Dreaming Outloud Pro" panose="03050502040302030504" pitchFamily="66" charset="0"/>
              </a:rPr>
              <a:t>Good Morning</a:t>
            </a:r>
            <a:endParaRPr lang="en-GB" sz="2800" kern="1400" dirty="0">
              <a:ln>
                <a:noFill/>
              </a:ln>
              <a:solidFill>
                <a:srgbClr val="000000"/>
              </a:solidFill>
              <a:effectLst/>
              <a:latin typeface="Calibri" panose="020F0502020204030204" pitchFamily="34" charset="0"/>
            </a:endParaRPr>
          </a:p>
          <a:p>
            <a:pPr marL="0" marR="0" indent="0" algn="l">
              <a:lnSpc>
                <a:spcPct val="119000"/>
              </a:lnSpc>
              <a:spcAft>
                <a:spcPts val="600"/>
              </a:spcAft>
            </a:pPr>
            <a:r>
              <a:rPr lang="en-GB" sz="2800" kern="1400" dirty="0">
                <a:ln>
                  <a:noFill/>
                </a:ln>
                <a:solidFill>
                  <a:srgbClr val="000000"/>
                </a:solidFill>
                <a:effectLst/>
                <a:latin typeface="Calibri" panose="020F0502020204030204" pitchFamily="34" charset="0"/>
              </a:rPr>
              <a:t> </a:t>
            </a:r>
          </a:p>
        </p:txBody>
      </p:sp>
      <p:pic>
        <p:nvPicPr>
          <p:cNvPr id="11" name="Picture 10" descr="A red blue yellow and white dice&#10;&#10;AI-generated content may be incorrect.">
            <a:extLst>
              <a:ext uri="{FF2B5EF4-FFF2-40B4-BE49-F238E27FC236}">
                <a16:creationId xmlns:a16="http://schemas.microsoft.com/office/drawing/2014/main" id="{781A58D6-998E-9D8B-2FD3-4F8FBD8D48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7994" y="1928923"/>
            <a:ext cx="8795374" cy="3166829"/>
          </a:xfrm>
          <a:prstGeom prst="rect">
            <a:avLst/>
          </a:prstGeom>
        </p:spPr>
      </p:pic>
      <p:pic>
        <p:nvPicPr>
          <p:cNvPr id="3" name="Picture 2" descr="Diocesan Board of Education - Diocese of Ely">
            <a:extLst>
              <a:ext uri="{FF2B5EF4-FFF2-40B4-BE49-F238E27FC236}">
                <a16:creationId xmlns:a16="http://schemas.microsoft.com/office/drawing/2014/main" id="{7BF0B49E-5E53-027C-455A-4B96B3AA2E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6498" y="6168756"/>
            <a:ext cx="681402" cy="71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395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E1CF7-A274-5E13-C669-786A331CF9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D7E2D3-2931-32E5-4702-070C76E474A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815C0C6-92C6-8238-73D2-96D959066DE9}"/>
              </a:ext>
            </a:extLst>
          </p:cNvPr>
          <p:cNvSpPr>
            <a:spLocks noGrp="1"/>
          </p:cNvSpPr>
          <p:nvPr>
            <p:ph idx="1"/>
          </p:nvPr>
        </p:nvSpPr>
        <p:spPr/>
        <p:txBody>
          <a:bodyPr/>
          <a:lstStyle/>
          <a:p>
            <a:endParaRPr lang="en-GB"/>
          </a:p>
        </p:txBody>
      </p:sp>
      <p:grpSp>
        <p:nvGrpSpPr>
          <p:cNvPr id="4" name="Group 3">
            <a:extLst>
              <a:ext uri="{FF2B5EF4-FFF2-40B4-BE49-F238E27FC236}">
                <a16:creationId xmlns:a16="http://schemas.microsoft.com/office/drawing/2014/main" id="{316782E9-63A8-2CA3-55CC-B69EE8BF1EE1}"/>
              </a:ext>
            </a:extLst>
          </p:cNvPr>
          <p:cNvGrpSpPr/>
          <p:nvPr/>
        </p:nvGrpSpPr>
        <p:grpSpPr>
          <a:xfrm>
            <a:off x="1" y="1"/>
            <a:ext cx="12192000" cy="6858000"/>
            <a:chOff x="1" y="1"/>
            <a:chExt cx="12192000" cy="6858000"/>
          </a:xfrm>
        </p:grpSpPr>
        <p:sp>
          <p:nvSpPr>
            <p:cNvPr id="5" name="Rectangle 4">
              <a:extLst>
                <a:ext uri="{FF2B5EF4-FFF2-40B4-BE49-F238E27FC236}">
                  <a16:creationId xmlns:a16="http://schemas.microsoft.com/office/drawing/2014/main" id="{C7796C3D-AE6F-A9B7-854A-0C372322C9BB}"/>
                </a:ext>
              </a:extLst>
            </p:cNvPr>
            <p:cNvSpPr/>
            <p:nvPr/>
          </p:nvSpPr>
          <p:spPr>
            <a:xfrm>
              <a:off x="1" y="1"/>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443B5BD6-DE14-D34E-3B92-9315F3B22216}"/>
                </a:ext>
              </a:extLst>
            </p:cNvPr>
            <p:cNvSpPr/>
            <p:nvPr/>
          </p:nvSpPr>
          <p:spPr>
            <a:xfrm>
              <a:off x="152401" y="152401"/>
              <a:ext cx="11862618" cy="655319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53E8C60-2F9E-BE48-24A8-042F6FED0106}"/>
                </a:ext>
              </a:extLst>
            </p:cNvPr>
            <p:cNvSpPr/>
            <p:nvPr/>
          </p:nvSpPr>
          <p:spPr>
            <a:xfrm>
              <a:off x="304801" y="304801"/>
              <a:ext cx="11543070" cy="625331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684F88A-865E-2287-0F29-3D51DB2F0059}"/>
                </a:ext>
              </a:extLst>
            </p:cNvPr>
            <p:cNvSpPr/>
            <p:nvPr/>
          </p:nvSpPr>
          <p:spPr>
            <a:xfrm>
              <a:off x="457201" y="457201"/>
              <a:ext cx="11213689" cy="59534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a:extLst>
              <a:ext uri="{FF2B5EF4-FFF2-40B4-BE49-F238E27FC236}">
                <a16:creationId xmlns:a16="http://schemas.microsoft.com/office/drawing/2014/main" id="{C0690788-50FF-5BAB-2EE7-C0644ACAEAFD}"/>
              </a:ext>
            </a:extLst>
          </p:cNvPr>
          <p:cNvSpPr txBox="1"/>
          <p:nvPr/>
        </p:nvSpPr>
        <p:spPr>
          <a:xfrm>
            <a:off x="457201" y="525592"/>
            <a:ext cx="11277597" cy="751616"/>
          </a:xfrm>
          <a:prstGeom prst="rect">
            <a:avLst/>
          </a:prstGeom>
          <a:noFill/>
        </p:spPr>
        <p:txBody>
          <a:bodyPr wrap="square">
            <a:spAutoFit/>
          </a:bodyPr>
          <a:lstStyle/>
          <a:p>
            <a:pPr marL="0" marR="0" indent="0" algn="ctr">
              <a:lnSpc>
                <a:spcPct val="119000"/>
              </a:lnSpc>
              <a:spcAft>
                <a:spcPts val="600"/>
              </a:spcAft>
              <a:buNone/>
            </a:pPr>
            <a:r>
              <a:rPr lang="en-GB" sz="3600" kern="1400" dirty="0">
                <a:ln>
                  <a:noFill/>
                </a:ln>
                <a:solidFill>
                  <a:srgbClr val="2D4E6B"/>
                </a:solidFill>
                <a:effectLst/>
                <a:latin typeface="Dreaming Outloud Pro" panose="03050502040302030504" pitchFamily="66" charset="0"/>
              </a:rPr>
              <a:t>Bishop’s </a:t>
            </a:r>
            <a:r>
              <a:rPr lang="en-GB" sz="3600" kern="1400" dirty="0">
                <a:ln>
                  <a:noFill/>
                </a:ln>
                <a:solidFill>
                  <a:srgbClr val="C00000"/>
                </a:solidFill>
                <a:effectLst/>
                <a:latin typeface="Dreaming Outloud Pro" panose="03050502040302030504" pitchFamily="66" charset="0"/>
              </a:rPr>
              <a:t>Lent </a:t>
            </a:r>
            <a:r>
              <a:rPr lang="en-GB" sz="3600" kern="1400" dirty="0">
                <a:ln>
                  <a:noFill/>
                </a:ln>
                <a:solidFill>
                  <a:srgbClr val="FFC000"/>
                </a:solidFill>
                <a:effectLst/>
                <a:latin typeface="Dreaming Outloud Pro" panose="03050502040302030504" pitchFamily="66" charset="0"/>
              </a:rPr>
              <a:t>Challenge </a:t>
            </a:r>
            <a:r>
              <a:rPr lang="en-GB" sz="3600" kern="1400" dirty="0">
                <a:ln>
                  <a:noFill/>
                </a:ln>
                <a:solidFill>
                  <a:srgbClr val="2D4E6B"/>
                </a:solidFill>
                <a:effectLst/>
                <a:latin typeface="Dreaming Outloud Pro" panose="03050502040302030504" pitchFamily="66" charset="0"/>
              </a:rPr>
              <a:t>2</a:t>
            </a:r>
            <a:r>
              <a:rPr lang="en-GB" sz="3600" kern="1400" dirty="0">
                <a:ln>
                  <a:noFill/>
                </a:ln>
                <a:solidFill>
                  <a:srgbClr val="C00000"/>
                </a:solidFill>
                <a:effectLst/>
                <a:latin typeface="Dreaming Outloud Pro" panose="03050502040302030504" pitchFamily="66" charset="0"/>
              </a:rPr>
              <a:t>0</a:t>
            </a:r>
            <a:r>
              <a:rPr lang="en-GB" sz="3600" kern="1400" dirty="0">
                <a:ln>
                  <a:noFill/>
                </a:ln>
                <a:solidFill>
                  <a:srgbClr val="FFC000"/>
                </a:solidFill>
                <a:effectLst/>
                <a:latin typeface="Dreaming Outloud Pro" panose="03050502040302030504" pitchFamily="66" charset="0"/>
              </a:rPr>
              <a:t>2</a:t>
            </a:r>
            <a:r>
              <a:rPr lang="en-GB" sz="3600" kern="1400" dirty="0">
                <a:ln>
                  <a:noFill/>
                </a:ln>
                <a:solidFill>
                  <a:srgbClr val="2D4E6B"/>
                </a:solidFill>
                <a:effectLst/>
                <a:latin typeface="Dreaming Outloud Pro" panose="03050502040302030504" pitchFamily="66" charset="0"/>
              </a:rPr>
              <a:t>6 -</a:t>
            </a:r>
            <a:r>
              <a:rPr lang="en-GB" sz="3600" kern="1400" dirty="0">
                <a:solidFill>
                  <a:srgbClr val="2D4E6B"/>
                </a:solidFill>
                <a:latin typeface="Dreaming Outloud Pro" panose="03050502040302030504" pitchFamily="66" charset="0"/>
              </a:rPr>
              <a:t>Worship </a:t>
            </a:r>
            <a:r>
              <a:rPr lang="en-GB" sz="3600" kern="1400" dirty="0">
                <a:solidFill>
                  <a:srgbClr val="C00000"/>
                </a:solidFill>
                <a:latin typeface="Dreaming Outloud Pro" panose="03050502040302030504" pitchFamily="66" charset="0"/>
              </a:rPr>
              <a:t>Leader</a:t>
            </a:r>
            <a:r>
              <a:rPr lang="en-GB" sz="3600" kern="1400" dirty="0">
                <a:solidFill>
                  <a:srgbClr val="2D4E6B"/>
                </a:solidFill>
                <a:latin typeface="Dreaming Outloud Pro" panose="03050502040302030504" pitchFamily="66" charset="0"/>
              </a:rPr>
              <a:t> </a:t>
            </a:r>
            <a:r>
              <a:rPr lang="en-GB" sz="3600" kern="1400" dirty="0">
                <a:solidFill>
                  <a:srgbClr val="FFC000"/>
                </a:solidFill>
                <a:latin typeface="Dreaming Outloud Pro" panose="03050502040302030504" pitchFamily="66" charset="0"/>
              </a:rPr>
              <a:t>Closing</a:t>
            </a:r>
            <a:endParaRPr lang="en-GB" sz="3600" kern="1400" dirty="0">
              <a:ln>
                <a:noFill/>
              </a:ln>
              <a:solidFill>
                <a:srgbClr val="FFC000"/>
              </a:solidFill>
              <a:effectLst/>
              <a:latin typeface="Dreaming Outloud Pro" panose="03050502040302030504" pitchFamily="66" charset="0"/>
            </a:endParaRPr>
          </a:p>
        </p:txBody>
      </p:sp>
      <p:pic>
        <p:nvPicPr>
          <p:cNvPr id="13" name="Picture 2" descr="Image preview">
            <a:extLst>
              <a:ext uri="{FF2B5EF4-FFF2-40B4-BE49-F238E27FC236}">
                <a16:creationId xmlns:a16="http://schemas.microsoft.com/office/drawing/2014/main" id="{D8CEDA8A-01E3-BC0E-1484-3A66C6C63F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309" t="207" r="20" b="37544"/>
          <a:stretch/>
        </p:blipFill>
        <p:spPr bwMode="auto">
          <a:xfrm>
            <a:off x="7118449" y="2062317"/>
            <a:ext cx="3992105" cy="3048000"/>
          </a:xfrm>
          <a:prstGeom prst="ellipse">
            <a:avLst/>
          </a:prstGeom>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C8EF34B6-7DAB-BF68-ACE3-C5BA1DCF9895}"/>
              </a:ext>
            </a:extLst>
          </p:cNvPr>
          <p:cNvSpPr txBox="1"/>
          <p:nvPr/>
        </p:nvSpPr>
        <p:spPr>
          <a:xfrm>
            <a:off x="797291" y="1678496"/>
            <a:ext cx="6321158" cy="3320668"/>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3600" dirty="0">
                <a:solidFill>
                  <a:schemeClr val="tx2">
                    <a:lumMod val="90000"/>
                    <a:lumOff val="10000"/>
                  </a:schemeClr>
                </a:solidFill>
                <a:latin typeface="Dreaming Outloud Pro" panose="03050502040302030504" pitchFamily="66" charset="0"/>
                <a:cs typeface="Dreaming Outloud Pro" panose="03050502040302030504" pitchFamily="66" charset="0"/>
              </a:rPr>
              <a:t>We close the </a:t>
            </a:r>
            <a:r>
              <a:rPr lang="en-US" sz="3600" b="1" u="sng" dirty="0">
                <a:solidFill>
                  <a:schemeClr val="tx2">
                    <a:lumMod val="90000"/>
                    <a:lumOff val="10000"/>
                  </a:schemeClr>
                </a:solidFill>
                <a:latin typeface="Dreaming Outloud Pro" panose="03050502040302030504" pitchFamily="66" charset="0"/>
                <a:cs typeface="Dreaming Outloud Pro" panose="03050502040302030504" pitchFamily="66" charset="0"/>
              </a:rPr>
              <a:t>Bible</a:t>
            </a:r>
            <a:r>
              <a:rPr lang="en-US" sz="3600" dirty="0">
                <a:solidFill>
                  <a:schemeClr val="tx2">
                    <a:lumMod val="90000"/>
                    <a:lumOff val="10000"/>
                  </a:schemeClr>
                </a:solidFill>
                <a:latin typeface="Dreaming Outloud Pro" panose="03050502040302030504" pitchFamily="66" charset="0"/>
                <a:cs typeface="Dreaming Outloud Pro" panose="03050502040302030504" pitchFamily="66" charset="0"/>
              </a:rPr>
              <a:t> as we think about … </a:t>
            </a:r>
            <a:r>
              <a:rPr lang="en-US" sz="3600" dirty="0">
                <a:solidFill>
                  <a:srgbClr val="C00000"/>
                </a:solidFill>
                <a:latin typeface="Dreaming Outloud Pro" panose="03050502040302030504" pitchFamily="66" charset="0"/>
                <a:cs typeface="Dreaming Outloud Pro" panose="03050502040302030504" pitchFamily="66" charset="0"/>
              </a:rPr>
              <a:t>God the Father</a:t>
            </a:r>
          </a:p>
          <a:p>
            <a:pPr indent="-228600">
              <a:lnSpc>
                <a:spcPct val="90000"/>
              </a:lnSpc>
              <a:spcAft>
                <a:spcPts val="600"/>
              </a:spcAft>
              <a:buFont typeface="Arial" panose="020B0604020202020204" pitchFamily="34" charset="0"/>
              <a:buChar char="•"/>
            </a:pPr>
            <a:endParaRPr lang="en-US" sz="3600" dirty="0">
              <a:latin typeface="Dreaming Outloud Pro" panose="03050502040302030504" pitchFamily="66" charset="0"/>
              <a:cs typeface="Dreaming Outloud Pro" panose="03050502040302030504" pitchFamily="66" charset="0"/>
            </a:endParaRPr>
          </a:p>
          <a:p>
            <a:pPr indent="-228600">
              <a:lnSpc>
                <a:spcPct val="90000"/>
              </a:lnSpc>
              <a:spcAft>
                <a:spcPts val="600"/>
              </a:spcAft>
              <a:buFont typeface="Arial" panose="020B0604020202020204" pitchFamily="34" charset="0"/>
              <a:buChar char="•"/>
            </a:pPr>
            <a:r>
              <a:rPr lang="en-US" sz="3600" dirty="0">
                <a:solidFill>
                  <a:srgbClr val="C00000"/>
                </a:solidFill>
                <a:latin typeface="Dreaming Outloud Pro" panose="03050502040302030504" pitchFamily="66" charset="0"/>
                <a:cs typeface="Dreaming Outloud Pro" panose="03050502040302030504" pitchFamily="66" charset="0"/>
              </a:rPr>
              <a:t>We lay down the </a:t>
            </a:r>
            <a:r>
              <a:rPr lang="en-US" sz="3600" b="1" u="sng" dirty="0">
                <a:solidFill>
                  <a:srgbClr val="C00000"/>
                </a:solidFill>
                <a:latin typeface="Dreaming Outloud Pro" panose="03050502040302030504" pitchFamily="66" charset="0"/>
                <a:cs typeface="Dreaming Outloud Pro" panose="03050502040302030504" pitchFamily="66" charset="0"/>
              </a:rPr>
              <a:t>Cross</a:t>
            </a:r>
            <a:r>
              <a:rPr lang="en-US" sz="3600" dirty="0">
                <a:solidFill>
                  <a:srgbClr val="C00000"/>
                </a:solidFill>
                <a:latin typeface="Dreaming Outloud Pro" panose="03050502040302030504" pitchFamily="66" charset="0"/>
                <a:cs typeface="Dreaming Outloud Pro" panose="03050502040302030504" pitchFamily="66" charset="0"/>
              </a:rPr>
              <a:t> as we think about … </a:t>
            </a:r>
            <a:r>
              <a:rPr lang="en-US" sz="3600" dirty="0">
                <a:solidFill>
                  <a:srgbClr val="FFC000"/>
                </a:solidFill>
                <a:latin typeface="Dreaming Outloud Pro" panose="03050502040302030504" pitchFamily="66" charset="0"/>
                <a:cs typeface="Dreaming Outloud Pro" panose="03050502040302030504" pitchFamily="66" charset="0"/>
              </a:rPr>
              <a:t>Jesus his Son</a:t>
            </a:r>
          </a:p>
          <a:p>
            <a:pPr indent="-228600">
              <a:lnSpc>
                <a:spcPct val="90000"/>
              </a:lnSpc>
              <a:spcAft>
                <a:spcPts val="600"/>
              </a:spcAft>
              <a:buFont typeface="Arial" panose="020B0604020202020204" pitchFamily="34" charset="0"/>
              <a:buChar char="•"/>
            </a:pPr>
            <a:endParaRPr lang="en-US" sz="3600" dirty="0">
              <a:latin typeface="Dreaming Outloud Pro" panose="03050502040302030504" pitchFamily="66" charset="0"/>
              <a:cs typeface="Dreaming Outloud Pro" panose="03050502040302030504" pitchFamily="66" charset="0"/>
            </a:endParaRPr>
          </a:p>
          <a:p>
            <a:pPr indent="-228600">
              <a:lnSpc>
                <a:spcPct val="90000"/>
              </a:lnSpc>
              <a:spcAft>
                <a:spcPts val="600"/>
              </a:spcAft>
              <a:buFont typeface="Arial" panose="020B0604020202020204" pitchFamily="34" charset="0"/>
              <a:buChar char="•"/>
            </a:pPr>
            <a:r>
              <a:rPr lang="en-US" sz="3600" dirty="0">
                <a:solidFill>
                  <a:srgbClr val="FFC000"/>
                </a:solidFill>
                <a:latin typeface="Dreaming Outloud Pro" panose="03050502040302030504" pitchFamily="66" charset="0"/>
                <a:cs typeface="Dreaming Outloud Pro" panose="03050502040302030504" pitchFamily="66" charset="0"/>
              </a:rPr>
              <a:t>We snuff out the </a:t>
            </a:r>
            <a:r>
              <a:rPr lang="en-US" sz="3600" b="1" u="sng" dirty="0">
                <a:solidFill>
                  <a:srgbClr val="FFC000"/>
                </a:solidFill>
                <a:latin typeface="Dreaming Outloud Pro" panose="03050502040302030504" pitchFamily="66" charset="0"/>
                <a:cs typeface="Dreaming Outloud Pro" panose="03050502040302030504" pitchFamily="66" charset="0"/>
              </a:rPr>
              <a:t>Candle</a:t>
            </a:r>
            <a:r>
              <a:rPr lang="en-US" sz="3600" dirty="0">
                <a:solidFill>
                  <a:srgbClr val="FFC000"/>
                </a:solidFill>
                <a:latin typeface="Dreaming Outloud Pro" panose="03050502040302030504" pitchFamily="66" charset="0"/>
                <a:cs typeface="Dreaming Outloud Pro" panose="03050502040302030504" pitchFamily="66" charset="0"/>
              </a:rPr>
              <a:t> as we think about … </a:t>
            </a:r>
            <a:r>
              <a:rPr lang="en-US" sz="3600" dirty="0">
                <a:solidFill>
                  <a:schemeClr val="tx2">
                    <a:lumMod val="90000"/>
                    <a:lumOff val="10000"/>
                  </a:schemeClr>
                </a:solidFill>
                <a:latin typeface="Dreaming Outloud Pro" panose="03050502040302030504" pitchFamily="66" charset="0"/>
                <a:cs typeface="Dreaming Outloud Pro" panose="03050502040302030504" pitchFamily="66" charset="0"/>
              </a:rPr>
              <a:t>The Holy Spirit</a:t>
            </a:r>
          </a:p>
        </p:txBody>
      </p:sp>
      <p:pic>
        <p:nvPicPr>
          <p:cNvPr id="9" name="Picture 2" descr="Diocesan Board of Education - Diocese of Ely">
            <a:extLst>
              <a:ext uri="{FF2B5EF4-FFF2-40B4-BE49-F238E27FC236}">
                <a16:creationId xmlns:a16="http://schemas.microsoft.com/office/drawing/2014/main" id="{62AC5634-30FB-1001-3266-95EB956973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6498" y="6168756"/>
            <a:ext cx="681402" cy="71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16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 calcmode="lin" valueType="num">
                                      <p:cBhvr additive="base">
                                        <p:cTn id="1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anim calcmode="lin" valueType="num">
                                      <p:cBhvr additive="base">
                                        <p:cTn id="25"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4BCFD-1ED9-780C-86F3-C4CA87DEF45A}"/>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9E1B3E35-0F54-8CCD-AEB2-3949C5914913}"/>
              </a:ext>
            </a:extLst>
          </p:cNvPr>
          <p:cNvGrpSpPr/>
          <p:nvPr/>
        </p:nvGrpSpPr>
        <p:grpSpPr>
          <a:xfrm>
            <a:off x="1" y="1"/>
            <a:ext cx="12192000" cy="6858000"/>
            <a:chOff x="1" y="1"/>
            <a:chExt cx="12192000" cy="6858000"/>
          </a:xfrm>
        </p:grpSpPr>
        <p:sp>
          <p:nvSpPr>
            <p:cNvPr id="12" name="Rectangle 11">
              <a:extLst>
                <a:ext uri="{FF2B5EF4-FFF2-40B4-BE49-F238E27FC236}">
                  <a16:creationId xmlns:a16="http://schemas.microsoft.com/office/drawing/2014/main" id="{750F516E-0B4F-1D6F-7689-F6A8DCA3E7DC}"/>
                </a:ext>
              </a:extLst>
            </p:cNvPr>
            <p:cNvSpPr/>
            <p:nvPr/>
          </p:nvSpPr>
          <p:spPr>
            <a:xfrm>
              <a:off x="1" y="1"/>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BB4C5D85-C626-9E0D-952D-C5B779D2CD15}"/>
                </a:ext>
              </a:extLst>
            </p:cNvPr>
            <p:cNvSpPr/>
            <p:nvPr/>
          </p:nvSpPr>
          <p:spPr>
            <a:xfrm>
              <a:off x="152401" y="152401"/>
              <a:ext cx="11862618" cy="655319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F7B2AB3F-7B0C-5C34-63BE-C18BAA841A10}"/>
                </a:ext>
              </a:extLst>
            </p:cNvPr>
            <p:cNvSpPr/>
            <p:nvPr/>
          </p:nvSpPr>
          <p:spPr>
            <a:xfrm>
              <a:off x="304801" y="304801"/>
              <a:ext cx="11543070" cy="625331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5B2C070B-E3E0-65A9-36C2-6BE54C0C0B69}"/>
                </a:ext>
              </a:extLst>
            </p:cNvPr>
            <p:cNvSpPr/>
            <p:nvPr/>
          </p:nvSpPr>
          <p:spPr>
            <a:xfrm>
              <a:off x="457201" y="457201"/>
              <a:ext cx="11213689" cy="59534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TextBox 15">
            <a:extLst>
              <a:ext uri="{FF2B5EF4-FFF2-40B4-BE49-F238E27FC236}">
                <a16:creationId xmlns:a16="http://schemas.microsoft.com/office/drawing/2014/main" id="{2924EE51-F171-BB00-B844-9C0364ADACE7}"/>
              </a:ext>
            </a:extLst>
          </p:cNvPr>
          <p:cNvSpPr txBox="1"/>
          <p:nvPr/>
        </p:nvSpPr>
        <p:spPr>
          <a:xfrm>
            <a:off x="457201" y="525592"/>
            <a:ext cx="11277597" cy="751616"/>
          </a:xfrm>
          <a:prstGeom prst="rect">
            <a:avLst/>
          </a:prstGeom>
          <a:noFill/>
        </p:spPr>
        <p:txBody>
          <a:bodyPr wrap="square">
            <a:spAutoFit/>
          </a:bodyPr>
          <a:lstStyle/>
          <a:p>
            <a:pPr marL="0" marR="0" indent="0" algn="ctr">
              <a:lnSpc>
                <a:spcPct val="119000"/>
              </a:lnSpc>
              <a:spcAft>
                <a:spcPts val="600"/>
              </a:spcAft>
              <a:buNone/>
            </a:pPr>
            <a:r>
              <a:rPr lang="en-GB" sz="3600" kern="1400" dirty="0">
                <a:ln>
                  <a:noFill/>
                </a:ln>
                <a:solidFill>
                  <a:srgbClr val="2D4E6B"/>
                </a:solidFill>
                <a:effectLst/>
                <a:latin typeface="Dreaming Outloud Pro" panose="03050502040302030504" pitchFamily="66" charset="0"/>
              </a:rPr>
              <a:t>Bishop’s </a:t>
            </a:r>
            <a:r>
              <a:rPr lang="en-GB" sz="3600" kern="1400" dirty="0">
                <a:ln>
                  <a:noFill/>
                </a:ln>
                <a:solidFill>
                  <a:srgbClr val="C00000"/>
                </a:solidFill>
                <a:effectLst/>
                <a:latin typeface="Dreaming Outloud Pro" panose="03050502040302030504" pitchFamily="66" charset="0"/>
              </a:rPr>
              <a:t>Lent </a:t>
            </a:r>
            <a:r>
              <a:rPr lang="en-GB" sz="3600" kern="1400" dirty="0">
                <a:ln>
                  <a:noFill/>
                </a:ln>
                <a:solidFill>
                  <a:srgbClr val="FFC000"/>
                </a:solidFill>
                <a:effectLst/>
                <a:latin typeface="Dreaming Outloud Pro" panose="03050502040302030504" pitchFamily="66" charset="0"/>
              </a:rPr>
              <a:t>Challenge </a:t>
            </a:r>
            <a:r>
              <a:rPr lang="en-GB" sz="3600" kern="1400" dirty="0">
                <a:ln>
                  <a:noFill/>
                </a:ln>
                <a:solidFill>
                  <a:srgbClr val="2D4E6B"/>
                </a:solidFill>
                <a:effectLst/>
                <a:latin typeface="Dreaming Outloud Pro" panose="03050502040302030504" pitchFamily="66" charset="0"/>
              </a:rPr>
              <a:t>2</a:t>
            </a:r>
            <a:r>
              <a:rPr lang="en-GB" sz="3600" kern="1400" dirty="0">
                <a:ln>
                  <a:noFill/>
                </a:ln>
                <a:solidFill>
                  <a:srgbClr val="C00000"/>
                </a:solidFill>
                <a:effectLst/>
                <a:latin typeface="Dreaming Outloud Pro" panose="03050502040302030504" pitchFamily="66" charset="0"/>
              </a:rPr>
              <a:t>0</a:t>
            </a:r>
            <a:r>
              <a:rPr lang="en-GB" sz="3600" kern="1400" dirty="0">
                <a:ln>
                  <a:noFill/>
                </a:ln>
                <a:solidFill>
                  <a:srgbClr val="FFC000"/>
                </a:solidFill>
                <a:effectLst/>
                <a:latin typeface="Dreaming Outloud Pro" panose="03050502040302030504" pitchFamily="66" charset="0"/>
              </a:rPr>
              <a:t>2</a:t>
            </a:r>
            <a:r>
              <a:rPr lang="en-GB" sz="3600" kern="1400" dirty="0">
                <a:ln>
                  <a:noFill/>
                </a:ln>
                <a:solidFill>
                  <a:srgbClr val="2D4E6B"/>
                </a:solidFill>
                <a:effectLst/>
                <a:latin typeface="Dreaming Outloud Pro" panose="03050502040302030504" pitchFamily="66" charset="0"/>
              </a:rPr>
              <a:t>6 -</a:t>
            </a:r>
            <a:r>
              <a:rPr lang="en-GB" sz="3600" kern="1400" dirty="0">
                <a:solidFill>
                  <a:srgbClr val="2D4E6B"/>
                </a:solidFill>
                <a:latin typeface="Dreaming Outloud Pro" panose="03050502040302030504" pitchFamily="66" charset="0"/>
              </a:rPr>
              <a:t>Worship </a:t>
            </a:r>
            <a:r>
              <a:rPr lang="en-GB" sz="3600" kern="1400" dirty="0">
                <a:solidFill>
                  <a:srgbClr val="C00000"/>
                </a:solidFill>
                <a:latin typeface="Dreaming Outloud Pro" panose="03050502040302030504" pitchFamily="66" charset="0"/>
              </a:rPr>
              <a:t>Leader</a:t>
            </a:r>
            <a:r>
              <a:rPr lang="en-GB" sz="3600" kern="1400" dirty="0">
                <a:solidFill>
                  <a:srgbClr val="2D4E6B"/>
                </a:solidFill>
                <a:latin typeface="Dreaming Outloud Pro" panose="03050502040302030504" pitchFamily="66" charset="0"/>
              </a:rPr>
              <a:t> </a:t>
            </a:r>
            <a:r>
              <a:rPr lang="en-GB" sz="3600" kern="1400" dirty="0">
                <a:solidFill>
                  <a:srgbClr val="FFC000"/>
                </a:solidFill>
                <a:latin typeface="Dreaming Outloud Pro" panose="03050502040302030504" pitchFamily="66" charset="0"/>
              </a:rPr>
              <a:t>Leaving</a:t>
            </a:r>
            <a:endParaRPr lang="en-GB" sz="3600" kern="1400" dirty="0">
              <a:ln>
                <a:noFill/>
              </a:ln>
              <a:solidFill>
                <a:srgbClr val="FFC000"/>
              </a:solidFill>
              <a:effectLst/>
              <a:latin typeface="Dreaming Outloud Pro" panose="03050502040302030504" pitchFamily="66" charset="0"/>
            </a:endParaRPr>
          </a:p>
        </p:txBody>
      </p:sp>
      <p:sp>
        <p:nvSpPr>
          <p:cNvPr id="4" name="TextBox 3">
            <a:extLst>
              <a:ext uri="{FF2B5EF4-FFF2-40B4-BE49-F238E27FC236}">
                <a16:creationId xmlns:a16="http://schemas.microsoft.com/office/drawing/2014/main" id="{C113DFE5-ADBC-B032-7051-0CAD2FE3DD26}"/>
              </a:ext>
            </a:extLst>
          </p:cNvPr>
          <p:cNvSpPr txBox="1"/>
          <p:nvPr/>
        </p:nvSpPr>
        <p:spPr>
          <a:xfrm>
            <a:off x="970534" y="1702955"/>
            <a:ext cx="5818482" cy="3880773"/>
          </a:xfrm>
          <a:prstGeom prst="rect">
            <a:avLst/>
          </a:prstGeom>
        </p:spPr>
        <p:txBody>
          <a:bodyPr vert="horz" lIns="91440" tIns="45720" rIns="91440" bIns="45720" rtlCol="0">
            <a:noAutofit/>
          </a:bodyPr>
          <a:lstStyle/>
          <a:p>
            <a:pPr>
              <a:spcBef>
                <a:spcPts val="1000"/>
              </a:spcBef>
              <a:buClr>
                <a:schemeClr val="accent1"/>
              </a:buClr>
              <a:buSzPct val="80000"/>
            </a:pPr>
            <a:r>
              <a:rPr lang="en-US" sz="4400" dirty="0">
                <a:solidFill>
                  <a:srgbClr val="FFC000"/>
                </a:solidFill>
                <a:latin typeface="Avenir Next LT Pro" panose="020B0504020202020204" pitchFamily="34" charset="0"/>
              </a:rPr>
              <a:t>Lead:</a:t>
            </a:r>
            <a:r>
              <a:rPr lang="en-US" sz="4400" dirty="0">
                <a:solidFill>
                  <a:schemeClr val="tx1">
                    <a:lumMod val="75000"/>
                    <a:lumOff val="25000"/>
                  </a:schemeClr>
                </a:solidFill>
                <a:latin typeface="Avenir Next LT Pro" panose="020B0504020202020204" pitchFamily="34" charset="0"/>
              </a:rPr>
              <a:t> </a:t>
            </a:r>
            <a:r>
              <a:rPr lang="en-US" sz="4400" b="1" dirty="0">
                <a:solidFill>
                  <a:schemeClr val="tx2">
                    <a:lumMod val="90000"/>
                    <a:lumOff val="10000"/>
                  </a:schemeClr>
                </a:solidFill>
                <a:latin typeface="Avenir Next LT Pro" panose="020B0504020202020204" pitchFamily="34" charset="0"/>
              </a:rPr>
              <a:t>May you go in peace to…</a:t>
            </a:r>
          </a:p>
          <a:p>
            <a:pPr>
              <a:spcBef>
                <a:spcPts val="1000"/>
              </a:spcBef>
              <a:buClr>
                <a:schemeClr val="accent1"/>
              </a:buClr>
              <a:buSzPct val="80000"/>
            </a:pPr>
            <a:endParaRPr lang="en-US" sz="4400" dirty="0">
              <a:solidFill>
                <a:schemeClr val="tx1">
                  <a:lumMod val="75000"/>
                  <a:lumOff val="25000"/>
                </a:schemeClr>
              </a:solidFill>
              <a:latin typeface="Avenir Next LT Pro" panose="020B0504020202020204" pitchFamily="34" charset="0"/>
            </a:endParaRPr>
          </a:p>
          <a:p>
            <a:pPr>
              <a:spcBef>
                <a:spcPts val="1000"/>
              </a:spcBef>
              <a:buClr>
                <a:schemeClr val="accent1"/>
              </a:buClr>
              <a:buSzPct val="80000"/>
            </a:pPr>
            <a:r>
              <a:rPr lang="en-US" sz="4400" dirty="0">
                <a:solidFill>
                  <a:srgbClr val="FFC000"/>
                </a:solidFill>
                <a:latin typeface="Avenir Next LT Pro" panose="020B0504020202020204" pitchFamily="34" charset="0"/>
              </a:rPr>
              <a:t>Response: </a:t>
            </a:r>
            <a:r>
              <a:rPr lang="en-US" sz="4400" b="1" dirty="0">
                <a:solidFill>
                  <a:srgbClr val="C00000"/>
                </a:solidFill>
                <a:latin typeface="Avenir Next LT Pro" panose="020B0504020202020204" pitchFamily="34" charset="0"/>
              </a:rPr>
              <a:t>Encourage and build each other up</a:t>
            </a:r>
          </a:p>
        </p:txBody>
      </p:sp>
      <p:grpSp>
        <p:nvGrpSpPr>
          <p:cNvPr id="29" name="Group 28">
            <a:extLst>
              <a:ext uri="{FF2B5EF4-FFF2-40B4-BE49-F238E27FC236}">
                <a16:creationId xmlns:a16="http://schemas.microsoft.com/office/drawing/2014/main" id="{ABD92141-5FDB-DF24-16FD-49346A8F00BD}"/>
              </a:ext>
            </a:extLst>
          </p:cNvPr>
          <p:cNvGrpSpPr/>
          <p:nvPr/>
        </p:nvGrpSpPr>
        <p:grpSpPr>
          <a:xfrm>
            <a:off x="6941416" y="1840194"/>
            <a:ext cx="3994101" cy="3606293"/>
            <a:chOff x="13222357" y="3764627"/>
            <a:chExt cx="4663415" cy="4374227"/>
          </a:xfrm>
        </p:grpSpPr>
        <p:sp>
          <p:nvSpPr>
            <p:cNvPr id="27" name="Oval 26">
              <a:extLst>
                <a:ext uri="{FF2B5EF4-FFF2-40B4-BE49-F238E27FC236}">
                  <a16:creationId xmlns:a16="http://schemas.microsoft.com/office/drawing/2014/main" id="{06BF969F-90AE-C92A-11ED-A86A65F3A6AD}"/>
                </a:ext>
              </a:extLst>
            </p:cNvPr>
            <p:cNvSpPr/>
            <p:nvPr/>
          </p:nvSpPr>
          <p:spPr>
            <a:xfrm>
              <a:off x="13222357" y="3764627"/>
              <a:ext cx="4663415" cy="4374227"/>
            </a:xfrm>
            <a:prstGeom prst="ellipse">
              <a:avLst/>
            </a:prstGeom>
            <a:solidFill>
              <a:schemeClr val="bg1"/>
            </a:solidFill>
            <a:ln w="7620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Graphic 20" descr="Raised hand with solid fill">
              <a:extLst>
                <a:ext uri="{FF2B5EF4-FFF2-40B4-BE49-F238E27FC236}">
                  <a16:creationId xmlns:a16="http://schemas.microsoft.com/office/drawing/2014/main" id="{43E4AC53-BEED-7144-6C94-4C202F3415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8393370">
              <a:off x="13863365" y="4409048"/>
              <a:ext cx="2349360" cy="2349360"/>
            </a:xfrm>
            <a:prstGeom prst="rect">
              <a:avLst/>
            </a:prstGeom>
          </p:spPr>
        </p:pic>
        <p:pic>
          <p:nvPicPr>
            <p:cNvPr id="22" name="Graphic 21" descr="Raised hand with solid fill">
              <a:extLst>
                <a:ext uri="{FF2B5EF4-FFF2-40B4-BE49-F238E27FC236}">
                  <a16:creationId xmlns:a16="http://schemas.microsoft.com/office/drawing/2014/main" id="{E216F116-1B67-BD6E-D678-72F34C582A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470825" y="5437841"/>
              <a:ext cx="2349360" cy="2349360"/>
            </a:xfrm>
            <a:prstGeom prst="rect">
              <a:avLst/>
            </a:prstGeom>
          </p:spPr>
        </p:pic>
        <p:pic>
          <p:nvPicPr>
            <p:cNvPr id="23" name="Graphic 22" descr="Raised hand with solid fill">
              <a:extLst>
                <a:ext uri="{FF2B5EF4-FFF2-40B4-BE49-F238E27FC236}">
                  <a16:creationId xmlns:a16="http://schemas.microsoft.com/office/drawing/2014/main" id="{4E1F3D6D-4E9C-B735-EF33-3CE8A8A2584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4449925">
              <a:off x="14894375" y="4469784"/>
              <a:ext cx="2349360" cy="2349360"/>
            </a:xfrm>
            <a:prstGeom prst="rect">
              <a:avLst/>
            </a:prstGeom>
          </p:spPr>
        </p:pic>
      </p:grpSp>
      <p:pic>
        <p:nvPicPr>
          <p:cNvPr id="2" name="Picture 2" descr="Diocesan Board of Education - Diocese of Ely">
            <a:extLst>
              <a:ext uri="{FF2B5EF4-FFF2-40B4-BE49-F238E27FC236}">
                <a16:creationId xmlns:a16="http://schemas.microsoft.com/office/drawing/2014/main" id="{733720A1-BA2A-FB2B-5FF0-4E3F3AE6E4D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46498" y="6168756"/>
            <a:ext cx="681402" cy="71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87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A3843-50AB-C5C0-E836-211D495F79A4}"/>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5C72947E-365A-7AFA-F831-A392646B0BB0}"/>
              </a:ext>
            </a:extLst>
          </p:cNvPr>
          <p:cNvGrpSpPr/>
          <p:nvPr/>
        </p:nvGrpSpPr>
        <p:grpSpPr>
          <a:xfrm>
            <a:off x="1" y="1"/>
            <a:ext cx="12192000" cy="6858000"/>
            <a:chOff x="1" y="1"/>
            <a:chExt cx="12192000" cy="6858000"/>
          </a:xfrm>
        </p:grpSpPr>
        <p:sp>
          <p:nvSpPr>
            <p:cNvPr id="12" name="Rectangle 11">
              <a:extLst>
                <a:ext uri="{FF2B5EF4-FFF2-40B4-BE49-F238E27FC236}">
                  <a16:creationId xmlns:a16="http://schemas.microsoft.com/office/drawing/2014/main" id="{6E56D9B0-8C02-95BC-B792-5795770A980B}"/>
                </a:ext>
              </a:extLst>
            </p:cNvPr>
            <p:cNvSpPr/>
            <p:nvPr/>
          </p:nvSpPr>
          <p:spPr>
            <a:xfrm>
              <a:off x="1" y="1"/>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A15770E5-620A-A88E-B37D-7F5A211FA8EE}"/>
                </a:ext>
              </a:extLst>
            </p:cNvPr>
            <p:cNvSpPr/>
            <p:nvPr/>
          </p:nvSpPr>
          <p:spPr>
            <a:xfrm>
              <a:off x="152401" y="152401"/>
              <a:ext cx="11862618" cy="655319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1A0FBB4E-02B9-AD87-B79E-739F4B8C034A}"/>
                </a:ext>
              </a:extLst>
            </p:cNvPr>
            <p:cNvSpPr/>
            <p:nvPr/>
          </p:nvSpPr>
          <p:spPr>
            <a:xfrm>
              <a:off x="304801" y="304801"/>
              <a:ext cx="11543070" cy="625331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6F023091-6CDA-BC86-C242-A1C3C2DEDF7B}"/>
                </a:ext>
              </a:extLst>
            </p:cNvPr>
            <p:cNvSpPr/>
            <p:nvPr/>
          </p:nvSpPr>
          <p:spPr>
            <a:xfrm>
              <a:off x="457201" y="457201"/>
              <a:ext cx="11213689" cy="59534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TextBox 15">
            <a:extLst>
              <a:ext uri="{FF2B5EF4-FFF2-40B4-BE49-F238E27FC236}">
                <a16:creationId xmlns:a16="http://schemas.microsoft.com/office/drawing/2014/main" id="{47D36726-5600-1DE6-67EF-48272D49D40B}"/>
              </a:ext>
            </a:extLst>
          </p:cNvPr>
          <p:cNvSpPr txBox="1"/>
          <p:nvPr/>
        </p:nvSpPr>
        <p:spPr>
          <a:xfrm>
            <a:off x="457201" y="525592"/>
            <a:ext cx="11277597" cy="751616"/>
          </a:xfrm>
          <a:prstGeom prst="rect">
            <a:avLst/>
          </a:prstGeom>
          <a:noFill/>
        </p:spPr>
        <p:txBody>
          <a:bodyPr wrap="square">
            <a:spAutoFit/>
          </a:bodyPr>
          <a:lstStyle/>
          <a:p>
            <a:pPr marL="0" marR="0" indent="0" algn="ctr">
              <a:lnSpc>
                <a:spcPct val="119000"/>
              </a:lnSpc>
              <a:spcAft>
                <a:spcPts val="600"/>
              </a:spcAft>
              <a:buNone/>
            </a:pPr>
            <a:r>
              <a:rPr lang="en-GB" sz="3600" kern="1400" dirty="0">
                <a:ln>
                  <a:noFill/>
                </a:ln>
                <a:solidFill>
                  <a:srgbClr val="2D4E6B"/>
                </a:solidFill>
                <a:effectLst/>
                <a:latin typeface="Dreaming Outloud Pro" panose="03050502040302030504" pitchFamily="66" charset="0"/>
              </a:rPr>
              <a:t>Bishop’s </a:t>
            </a:r>
            <a:r>
              <a:rPr lang="en-GB" sz="3600" kern="1400" dirty="0">
                <a:ln>
                  <a:noFill/>
                </a:ln>
                <a:solidFill>
                  <a:srgbClr val="C00000"/>
                </a:solidFill>
                <a:effectLst/>
                <a:latin typeface="Dreaming Outloud Pro" panose="03050502040302030504" pitchFamily="66" charset="0"/>
              </a:rPr>
              <a:t>Lent </a:t>
            </a:r>
            <a:r>
              <a:rPr lang="en-GB" sz="3600" kern="1400" dirty="0">
                <a:ln>
                  <a:noFill/>
                </a:ln>
                <a:solidFill>
                  <a:srgbClr val="FFC000"/>
                </a:solidFill>
                <a:effectLst/>
                <a:latin typeface="Dreaming Outloud Pro" panose="03050502040302030504" pitchFamily="66" charset="0"/>
              </a:rPr>
              <a:t>Challenge </a:t>
            </a:r>
            <a:r>
              <a:rPr lang="en-GB" sz="3600" kern="1400" dirty="0">
                <a:ln>
                  <a:noFill/>
                </a:ln>
                <a:solidFill>
                  <a:srgbClr val="2D4E6B"/>
                </a:solidFill>
                <a:effectLst/>
                <a:latin typeface="Dreaming Outloud Pro" panose="03050502040302030504" pitchFamily="66" charset="0"/>
              </a:rPr>
              <a:t>2</a:t>
            </a:r>
            <a:r>
              <a:rPr lang="en-GB" sz="3600" kern="1400" dirty="0">
                <a:ln>
                  <a:noFill/>
                </a:ln>
                <a:solidFill>
                  <a:srgbClr val="C00000"/>
                </a:solidFill>
                <a:effectLst/>
                <a:latin typeface="Dreaming Outloud Pro" panose="03050502040302030504" pitchFamily="66" charset="0"/>
              </a:rPr>
              <a:t>0</a:t>
            </a:r>
            <a:r>
              <a:rPr lang="en-GB" sz="3600" kern="1400" dirty="0">
                <a:ln>
                  <a:noFill/>
                </a:ln>
                <a:solidFill>
                  <a:srgbClr val="FFC000"/>
                </a:solidFill>
                <a:effectLst/>
                <a:latin typeface="Dreaming Outloud Pro" panose="03050502040302030504" pitchFamily="66" charset="0"/>
              </a:rPr>
              <a:t>2</a:t>
            </a:r>
            <a:r>
              <a:rPr lang="en-GB" sz="3600" kern="1400" dirty="0">
                <a:ln>
                  <a:noFill/>
                </a:ln>
                <a:solidFill>
                  <a:srgbClr val="2D4E6B"/>
                </a:solidFill>
                <a:effectLst/>
                <a:latin typeface="Dreaming Outloud Pro" panose="03050502040302030504" pitchFamily="66" charset="0"/>
              </a:rPr>
              <a:t>6 -</a:t>
            </a:r>
            <a:r>
              <a:rPr lang="en-GB" sz="3600" kern="1400" dirty="0">
                <a:solidFill>
                  <a:srgbClr val="2D4E6B"/>
                </a:solidFill>
                <a:latin typeface="Dreaming Outloud Pro" panose="03050502040302030504" pitchFamily="66" charset="0"/>
              </a:rPr>
              <a:t>Worship </a:t>
            </a:r>
            <a:r>
              <a:rPr lang="en-GB" sz="3600" kern="1400" dirty="0">
                <a:solidFill>
                  <a:srgbClr val="C00000"/>
                </a:solidFill>
                <a:latin typeface="Dreaming Outloud Pro" panose="03050502040302030504" pitchFamily="66" charset="0"/>
              </a:rPr>
              <a:t>Leader</a:t>
            </a:r>
            <a:r>
              <a:rPr lang="en-GB" sz="3600" kern="1400" dirty="0">
                <a:solidFill>
                  <a:srgbClr val="2D4E6B"/>
                </a:solidFill>
                <a:latin typeface="Dreaming Outloud Pro" panose="03050502040302030504" pitchFamily="66" charset="0"/>
              </a:rPr>
              <a:t> </a:t>
            </a:r>
            <a:r>
              <a:rPr lang="en-GB" sz="3600" kern="1400" dirty="0">
                <a:solidFill>
                  <a:srgbClr val="FFC000"/>
                </a:solidFill>
                <a:latin typeface="Dreaming Outloud Pro" panose="03050502040302030504" pitchFamily="66" charset="0"/>
              </a:rPr>
              <a:t>Leaving</a:t>
            </a:r>
            <a:endParaRPr lang="en-GB" sz="3600" kern="1400" dirty="0">
              <a:ln>
                <a:noFill/>
              </a:ln>
              <a:solidFill>
                <a:srgbClr val="FFC000"/>
              </a:solidFill>
              <a:effectLst/>
              <a:latin typeface="Dreaming Outloud Pro" panose="03050502040302030504" pitchFamily="66" charset="0"/>
            </a:endParaRPr>
          </a:p>
        </p:txBody>
      </p:sp>
      <p:pic>
        <p:nvPicPr>
          <p:cNvPr id="3" name="Picture 2" descr="Diocesan Board of Education - Diocese of Ely">
            <a:extLst>
              <a:ext uri="{FF2B5EF4-FFF2-40B4-BE49-F238E27FC236}">
                <a16:creationId xmlns:a16="http://schemas.microsoft.com/office/drawing/2014/main" id="{5BF7F0ED-6408-FC6B-0639-C49797BEC7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6498" y="6168756"/>
            <a:ext cx="681402" cy="711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664CE44-3C5A-9D87-6630-F8ED9BC73667}"/>
              </a:ext>
            </a:extLst>
          </p:cNvPr>
          <p:cNvSpPr txBox="1"/>
          <p:nvPr/>
        </p:nvSpPr>
        <p:spPr>
          <a:xfrm>
            <a:off x="1612899" y="5499570"/>
            <a:ext cx="8966200" cy="713016"/>
          </a:xfrm>
          <a:prstGeom prst="rect">
            <a:avLst/>
          </a:prstGeom>
          <a:noFill/>
        </p:spPr>
        <p:txBody>
          <a:bodyPr wrap="square">
            <a:spAutoFit/>
          </a:bodyPr>
          <a:lstStyle/>
          <a:p>
            <a:pPr algn="ctr">
              <a:lnSpc>
                <a:spcPct val="115000"/>
              </a:lnSpc>
              <a:spcAft>
                <a:spcPts val="800"/>
              </a:spcAft>
            </a:pPr>
            <a:r>
              <a:rPr lang="en-GB" sz="1800" b="1" kern="100" dirty="0">
                <a:solidFill>
                  <a:srgbClr val="002060"/>
                </a:solidFill>
                <a:effectLst/>
                <a:latin typeface="Sassoon Infant Std"/>
                <a:ea typeface="Aptos" panose="020B0004020202020204" pitchFamily="34" charset="0"/>
                <a:cs typeface="Times New Roman" panose="02020603050405020304" pitchFamily="18" charset="0"/>
              </a:rPr>
              <a:t>Just like Paul wrote in his letters; remember to love one another, keep doing what is good,             build each other up and be positive!</a:t>
            </a:r>
            <a:endParaRPr lang="en-GB" sz="2800" b="1"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7" name="Online Media 2" title="Build Each Other Up">
            <a:hlinkClick r:id="" action="ppaction://media"/>
            <a:extLst>
              <a:ext uri="{FF2B5EF4-FFF2-40B4-BE49-F238E27FC236}">
                <a16:creationId xmlns:a16="http://schemas.microsoft.com/office/drawing/2014/main" id="{62B3878F-B05C-8504-16AD-ADBDEE3C4CD4}"/>
              </a:ext>
            </a:extLst>
          </p:cNvPr>
          <p:cNvPicPr>
            <a:picLocks noRot="1" noChangeAspect="1"/>
          </p:cNvPicPr>
          <p:nvPr>
            <a:videoFile r:link="rId1"/>
          </p:nvPr>
        </p:nvPicPr>
        <p:blipFill>
          <a:blip r:embed="rId4"/>
          <a:stretch>
            <a:fillRect/>
          </a:stretch>
        </p:blipFill>
        <p:spPr>
          <a:xfrm>
            <a:off x="2467010" y="1336287"/>
            <a:ext cx="7257977" cy="4097552"/>
          </a:xfrm>
          <a:prstGeom prst="rect">
            <a:avLst/>
          </a:prstGeom>
        </p:spPr>
      </p:pic>
    </p:spTree>
    <p:extLst>
      <p:ext uri="{BB962C8B-B14F-4D97-AF65-F5344CB8AC3E}">
        <p14:creationId xmlns:p14="http://schemas.microsoft.com/office/powerpoint/2010/main" val="360054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fill="hold" display="0">
                  <p:stCondLst>
                    <p:cond delay="indefinite"/>
                  </p:stCondLst>
                </p:cTn>
                <p:tgtEl>
                  <p:spTgt spid="7"/>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E039FA1-5EE7-3367-C80B-9E746B91F17E}"/>
              </a:ext>
            </a:extLst>
          </p:cNvPr>
          <p:cNvGrpSpPr/>
          <p:nvPr/>
        </p:nvGrpSpPr>
        <p:grpSpPr>
          <a:xfrm>
            <a:off x="1" y="1"/>
            <a:ext cx="12192000" cy="6858000"/>
            <a:chOff x="1" y="1"/>
            <a:chExt cx="12192000" cy="6858000"/>
          </a:xfrm>
        </p:grpSpPr>
        <p:sp>
          <p:nvSpPr>
            <p:cNvPr id="3" name="Rectangle 2">
              <a:extLst>
                <a:ext uri="{FF2B5EF4-FFF2-40B4-BE49-F238E27FC236}">
                  <a16:creationId xmlns:a16="http://schemas.microsoft.com/office/drawing/2014/main" id="{989187C3-8A68-0829-E61F-95CB90CC35F1}"/>
                </a:ext>
              </a:extLst>
            </p:cNvPr>
            <p:cNvSpPr/>
            <p:nvPr/>
          </p:nvSpPr>
          <p:spPr>
            <a:xfrm>
              <a:off x="1" y="1"/>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35EEB251-612B-5C46-7701-9CA72153043F}"/>
                </a:ext>
              </a:extLst>
            </p:cNvPr>
            <p:cNvSpPr/>
            <p:nvPr/>
          </p:nvSpPr>
          <p:spPr>
            <a:xfrm>
              <a:off x="152401" y="152401"/>
              <a:ext cx="11862618" cy="655319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B84BB089-B572-5C94-DDF9-9FC3930BECB2}"/>
                </a:ext>
              </a:extLst>
            </p:cNvPr>
            <p:cNvSpPr/>
            <p:nvPr/>
          </p:nvSpPr>
          <p:spPr>
            <a:xfrm>
              <a:off x="304801" y="304801"/>
              <a:ext cx="11543070" cy="625331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4DE9CBE7-3669-7DCD-070F-E2CFD546097F}"/>
                </a:ext>
              </a:extLst>
            </p:cNvPr>
            <p:cNvSpPr/>
            <p:nvPr/>
          </p:nvSpPr>
          <p:spPr>
            <a:xfrm>
              <a:off x="457201" y="457201"/>
              <a:ext cx="11213689" cy="59534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TextBox 8">
            <a:extLst>
              <a:ext uri="{FF2B5EF4-FFF2-40B4-BE49-F238E27FC236}">
                <a16:creationId xmlns:a16="http://schemas.microsoft.com/office/drawing/2014/main" id="{34EF86BD-9FB5-637A-EB68-EC8284AABAA1}"/>
              </a:ext>
            </a:extLst>
          </p:cNvPr>
          <p:cNvSpPr txBox="1"/>
          <p:nvPr/>
        </p:nvSpPr>
        <p:spPr>
          <a:xfrm>
            <a:off x="457201" y="353963"/>
            <a:ext cx="11213689" cy="6670096"/>
          </a:xfrm>
          <a:prstGeom prst="rect">
            <a:avLst/>
          </a:prstGeom>
          <a:noFill/>
        </p:spPr>
        <p:txBody>
          <a:bodyPr wrap="square">
            <a:spAutoFit/>
          </a:bodyPr>
          <a:lstStyle/>
          <a:p>
            <a:pPr marL="0" marR="0" indent="0" algn="ctr">
              <a:lnSpc>
                <a:spcPct val="119000"/>
              </a:lnSpc>
              <a:spcAft>
                <a:spcPts val="600"/>
              </a:spcAft>
              <a:buNone/>
            </a:pPr>
            <a:r>
              <a:rPr lang="en-GB" sz="6600" kern="1400" dirty="0">
                <a:ln>
                  <a:noFill/>
                </a:ln>
                <a:solidFill>
                  <a:srgbClr val="2D4E6B"/>
                </a:solidFill>
                <a:effectLst/>
                <a:latin typeface="Dreaming Outloud Pro" panose="03050502040302030504" pitchFamily="66" charset="0"/>
              </a:rPr>
              <a:t>Bishop’s </a:t>
            </a:r>
            <a:r>
              <a:rPr lang="en-GB" sz="6600" kern="1400" dirty="0">
                <a:ln>
                  <a:noFill/>
                </a:ln>
                <a:solidFill>
                  <a:srgbClr val="C00000"/>
                </a:solidFill>
                <a:effectLst/>
                <a:latin typeface="Dreaming Outloud Pro" panose="03050502040302030504" pitchFamily="66" charset="0"/>
              </a:rPr>
              <a:t>Lent </a:t>
            </a:r>
            <a:r>
              <a:rPr lang="en-GB" sz="6600" kern="1400" dirty="0">
                <a:ln>
                  <a:noFill/>
                </a:ln>
                <a:solidFill>
                  <a:srgbClr val="FFC000"/>
                </a:solidFill>
                <a:effectLst/>
                <a:latin typeface="Dreaming Outloud Pro" panose="03050502040302030504" pitchFamily="66" charset="0"/>
              </a:rPr>
              <a:t>Challenge </a:t>
            </a:r>
            <a:r>
              <a:rPr lang="en-GB" sz="6600" kern="1400" dirty="0">
                <a:ln>
                  <a:noFill/>
                </a:ln>
                <a:solidFill>
                  <a:srgbClr val="2D4E6B"/>
                </a:solidFill>
                <a:effectLst/>
                <a:latin typeface="Dreaming Outloud Pro" panose="03050502040302030504" pitchFamily="66" charset="0"/>
              </a:rPr>
              <a:t>2</a:t>
            </a:r>
            <a:r>
              <a:rPr lang="en-GB" sz="6600" kern="1400" dirty="0">
                <a:ln>
                  <a:noFill/>
                </a:ln>
                <a:solidFill>
                  <a:srgbClr val="C00000"/>
                </a:solidFill>
                <a:effectLst/>
                <a:latin typeface="Dreaming Outloud Pro" panose="03050502040302030504" pitchFamily="66" charset="0"/>
              </a:rPr>
              <a:t>0</a:t>
            </a:r>
            <a:r>
              <a:rPr lang="en-GB" sz="6600" kern="1400" dirty="0">
                <a:ln>
                  <a:noFill/>
                </a:ln>
                <a:solidFill>
                  <a:srgbClr val="FFC000"/>
                </a:solidFill>
                <a:effectLst/>
                <a:latin typeface="Dreaming Outloud Pro" panose="03050502040302030504" pitchFamily="66" charset="0"/>
              </a:rPr>
              <a:t>2</a:t>
            </a:r>
            <a:r>
              <a:rPr lang="en-GB" sz="6600" kern="1400" dirty="0">
                <a:ln>
                  <a:noFill/>
                </a:ln>
                <a:solidFill>
                  <a:srgbClr val="2D4E6B"/>
                </a:solidFill>
                <a:effectLst/>
                <a:latin typeface="Dreaming Outloud Pro" panose="03050502040302030504" pitchFamily="66" charset="0"/>
              </a:rPr>
              <a:t>6</a:t>
            </a:r>
          </a:p>
          <a:p>
            <a:pPr marL="0" marR="0" indent="0" algn="ctr">
              <a:lnSpc>
                <a:spcPct val="119000"/>
              </a:lnSpc>
              <a:spcAft>
                <a:spcPts val="600"/>
              </a:spcAft>
              <a:buNone/>
            </a:pPr>
            <a:endParaRPr lang="en-GB" sz="6600" kern="1400" dirty="0">
              <a:solidFill>
                <a:srgbClr val="2D4E6B"/>
              </a:solidFill>
              <a:latin typeface="Dreaming Outloud Pro" panose="03050502040302030504" pitchFamily="66" charset="0"/>
            </a:endParaRPr>
          </a:p>
          <a:p>
            <a:pPr marL="0" marR="0" indent="0" algn="ctr">
              <a:lnSpc>
                <a:spcPct val="119000"/>
              </a:lnSpc>
              <a:spcAft>
                <a:spcPts val="600"/>
              </a:spcAft>
              <a:buNone/>
            </a:pPr>
            <a:endParaRPr lang="en-GB" sz="6600" kern="1400" dirty="0">
              <a:ln>
                <a:noFill/>
              </a:ln>
              <a:solidFill>
                <a:srgbClr val="2D4E6B"/>
              </a:solidFill>
              <a:effectLst/>
              <a:latin typeface="Dreaming Outloud Pro" panose="03050502040302030504" pitchFamily="66" charset="0"/>
            </a:endParaRPr>
          </a:p>
          <a:p>
            <a:pPr marL="0" marR="0" indent="0" algn="ctr">
              <a:lnSpc>
                <a:spcPct val="119000"/>
              </a:lnSpc>
              <a:spcAft>
                <a:spcPts val="600"/>
              </a:spcAft>
              <a:buNone/>
            </a:pPr>
            <a:endParaRPr lang="en-GB" sz="4400" kern="1400" dirty="0">
              <a:ln>
                <a:noFill/>
              </a:ln>
              <a:solidFill>
                <a:srgbClr val="2D4E6B"/>
              </a:solidFill>
              <a:effectLst/>
              <a:latin typeface="Dreaming Outloud Pro" panose="03050502040302030504" pitchFamily="66" charset="0"/>
            </a:endParaRPr>
          </a:p>
          <a:p>
            <a:pPr marL="0" marR="0" indent="0" algn="ctr">
              <a:lnSpc>
                <a:spcPct val="119000"/>
              </a:lnSpc>
              <a:spcAft>
                <a:spcPts val="600"/>
              </a:spcAft>
              <a:buNone/>
            </a:pPr>
            <a:r>
              <a:rPr lang="en-GB" sz="6600" kern="1400" dirty="0">
                <a:ln>
                  <a:noFill/>
                </a:ln>
                <a:solidFill>
                  <a:srgbClr val="2D4E6B"/>
                </a:solidFill>
                <a:effectLst/>
                <a:latin typeface="Dreaming Outloud Pro" panose="03050502040302030504" pitchFamily="66" charset="0"/>
              </a:rPr>
              <a:t>Welcome Wave</a:t>
            </a:r>
            <a:endParaRPr lang="en-GB" sz="2800" kern="1400" dirty="0">
              <a:ln>
                <a:noFill/>
              </a:ln>
              <a:solidFill>
                <a:srgbClr val="000000"/>
              </a:solidFill>
              <a:effectLst/>
              <a:latin typeface="Calibri" panose="020F0502020204030204" pitchFamily="34" charset="0"/>
            </a:endParaRPr>
          </a:p>
          <a:p>
            <a:pPr marL="0" marR="0" indent="0" algn="l">
              <a:lnSpc>
                <a:spcPct val="119000"/>
              </a:lnSpc>
              <a:spcAft>
                <a:spcPts val="600"/>
              </a:spcAft>
            </a:pPr>
            <a:r>
              <a:rPr lang="en-GB" sz="2800" kern="1400" dirty="0">
                <a:ln>
                  <a:noFill/>
                </a:ln>
                <a:solidFill>
                  <a:srgbClr val="000000"/>
                </a:solidFill>
                <a:effectLst/>
                <a:latin typeface="Calibri" panose="020F0502020204030204" pitchFamily="34" charset="0"/>
              </a:rPr>
              <a:t> </a:t>
            </a:r>
          </a:p>
        </p:txBody>
      </p:sp>
      <p:pic>
        <p:nvPicPr>
          <p:cNvPr id="4" name="Picture 3" descr="Hand Wave Motion · Free image on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8830" y="1610108"/>
            <a:ext cx="4470430" cy="3446156"/>
          </a:xfrm>
          <a:prstGeom prst="rect">
            <a:avLst/>
          </a:prstGeom>
        </p:spPr>
      </p:pic>
      <p:pic>
        <p:nvPicPr>
          <p:cNvPr id="14" name="Picture 13" descr="A red blue yellow and white dice&#10;&#10;AI-generated content may be incorrect.">
            <a:extLst>
              <a:ext uri="{FF2B5EF4-FFF2-40B4-BE49-F238E27FC236}">
                <a16:creationId xmlns:a16="http://schemas.microsoft.com/office/drawing/2014/main" id="{EAC37FC3-76F7-9B77-E60C-BD390E3766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4502" y="5512217"/>
            <a:ext cx="2467897" cy="888582"/>
          </a:xfrm>
          <a:prstGeom prst="rect">
            <a:avLst/>
          </a:prstGeom>
        </p:spPr>
      </p:pic>
      <p:pic>
        <p:nvPicPr>
          <p:cNvPr id="15" name="Picture 14" descr="A red blue yellow and white dice&#10;&#10;AI-generated content may be incorrect.">
            <a:extLst>
              <a:ext uri="{FF2B5EF4-FFF2-40B4-BE49-F238E27FC236}">
                <a16:creationId xmlns:a16="http://schemas.microsoft.com/office/drawing/2014/main" id="{91B1AE7D-D46B-2967-1ABC-EEFD4B337C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110" y="5446469"/>
            <a:ext cx="2467897" cy="888582"/>
          </a:xfrm>
          <a:prstGeom prst="rect">
            <a:avLst/>
          </a:prstGeom>
        </p:spPr>
      </p:pic>
      <p:pic>
        <p:nvPicPr>
          <p:cNvPr id="5" name="Picture 2" descr="Diocesan Board of Education - Diocese of Ely">
            <a:extLst>
              <a:ext uri="{FF2B5EF4-FFF2-40B4-BE49-F238E27FC236}">
                <a16:creationId xmlns:a16="http://schemas.microsoft.com/office/drawing/2014/main" id="{A7A0018A-8131-EF8C-A9A8-A9AF855DD8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46498" y="6168756"/>
            <a:ext cx="681402" cy="71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786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0D90F-68AA-DA1D-E8B8-65C8A45A9DB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2CD2161-B7F6-B7F6-148E-15016BB34F7F}"/>
              </a:ext>
            </a:extLst>
          </p:cNvPr>
          <p:cNvSpPr>
            <a:spLocks noGrp="1"/>
          </p:cNvSpPr>
          <p:nvPr>
            <p:ph idx="1"/>
          </p:nvPr>
        </p:nvSpPr>
        <p:spPr/>
        <p:txBody>
          <a:bodyPr/>
          <a:lstStyle/>
          <a:p>
            <a:endParaRPr lang="en-GB"/>
          </a:p>
        </p:txBody>
      </p:sp>
      <p:grpSp>
        <p:nvGrpSpPr>
          <p:cNvPr id="4" name="Group 3">
            <a:extLst>
              <a:ext uri="{FF2B5EF4-FFF2-40B4-BE49-F238E27FC236}">
                <a16:creationId xmlns:a16="http://schemas.microsoft.com/office/drawing/2014/main" id="{6D7B3518-4B23-2247-3630-B829B57508E1}"/>
              </a:ext>
            </a:extLst>
          </p:cNvPr>
          <p:cNvGrpSpPr/>
          <p:nvPr/>
        </p:nvGrpSpPr>
        <p:grpSpPr>
          <a:xfrm>
            <a:off x="1" y="1"/>
            <a:ext cx="12192000" cy="6858000"/>
            <a:chOff x="1" y="1"/>
            <a:chExt cx="12192000" cy="6858000"/>
          </a:xfrm>
        </p:grpSpPr>
        <p:sp>
          <p:nvSpPr>
            <p:cNvPr id="5" name="Rectangle 4">
              <a:extLst>
                <a:ext uri="{FF2B5EF4-FFF2-40B4-BE49-F238E27FC236}">
                  <a16:creationId xmlns:a16="http://schemas.microsoft.com/office/drawing/2014/main" id="{27304901-AF24-B7B1-61DB-72B691300306}"/>
                </a:ext>
              </a:extLst>
            </p:cNvPr>
            <p:cNvSpPr/>
            <p:nvPr/>
          </p:nvSpPr>
          <p:spPr>
            <a:xfrm>
              <a:off x="1" y="1"/>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B81A8004-AFE5-6D2D-FFF5-3B03B715277C}"/>
                </a:ext>
              </a:extLst>
            </p:cNvPr>
            <p:cNvSpPr/>
            <p:nvPr/>
          </p:nvSpPr>
          <p:spPr>
            <a:xfrm>
              <a:off x="152401" y="152401"/>
              <a:ext cx="11862618" cy="655319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22DE010-D1CA-9E4A-BE61-29B795505980}"/>
                </a:ext>
              </a:extLst>
            </p:cNvPr>
            <p:cNvSpPr/>
            <p:nvPr/>
          </p:nvSpPr>
          <p:spPr>
            <a:xfrm>
              <a:off x="304801" y="304801"/>
              <a:ext cx="11543070" cy="625331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5D3DFF94-CAF4-7CD5-7F49-309C579FF966}"/>
                </a:ext>
              </a:extLst>
            </p:cNvPr>
            <p:cNvSpPr/>
            <p:nvPr/>
          </p:nvSpPr>
          <p:spPr>
            <a:xfrm>
              <a:off x="457201" y="457201"/>
              <a:ext cx="11213689" cy="59534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a:extLst>
              <a:ext uri="{FF2B5EF4-FFF2-40B4-BE49-F238E27FC236}">
                <a16:creationId xmlns:a16="http://schemas.microsoft.com/office/drawing/2014/main" id="{0F889C02-5325-4D7A-E0FB-44C8942551D7}"/>
              </a:ext>
            </a:extLst>
          </p:cNvPr>
          <p:cNvSpPr txBox="1"/>
          <p:nvPr/>
        </p:nvSpPr>
        <p:spPr>
          <a:xfrm>
            <a:off x="457201" y="525592"/>
            <a:ext cx="11277597" cy="751616"/>
          </a:xfrm>
          <a:prstGeom prst="rect">
            <a:avLst/>
          </a:prstGeom>
          <a:noFill/>
        </p:spPr>
        <p:txBody>
          <a:bodyPr wrap="square">
            <a:spAutoFit/>
          </a:bodyPr>
          <a:lstStyle/>
          <a:p>
            <a:pPr marL="0" marR="0" indent="0" algn="ctr">
              <a:lnSpc>
                <a:spcPct val="119000"/>
              </a:lnSpc>
              <a:spcAft>
                <a:spcPts val="600"/>
              </a:spcAft>
              <a:buNone/>
            </a:pPr>
            <a:r>
              <a:rPr lang="en-GB" sz="3600" kern="1400" dirty="0">
                <a:ln>
                  <a:noFill/>
                </a:ln>
                <a:solidFill>
                  <a:srgbClr val="2D4E6B"/>
                </a:solidFill>
                <a:effectLst/>
                <a:latin typeface="Dreaming Outloud Pro" panose="03050502040302030504" pitchFamily="66" charset="0"/>
              </a:rPr>
              <a:t>Bishop’s </a:t>
            </a:r>
            <a:r>
              <a:rPr lang="en-GB" sz="3600" kern="1400" dirty="0">
                <a:ln>
                  <a:noFill/>
                </a:ln>
                <a:solidFill>
                  <a:srgbClr val="C00000"/>
                </a:solidFill>
                <a:effectLst/>
                <a:latin typeface="Dreaming Outloud Pro" panose="03050502040302030504" pitchFamily="66" charset="0"/>
              </a:rPr>
              <a:t>Lent </a:t>
            </a:r>
            <a:r>
              <a:rPr lang="en-GB" sz="3600" kern="1400" dirty="0">
                <a:ln>
                  <a:noFill/>
                </a:ln>
                <a:solidFill>
                  <a:srgbClr val="FFC000"/>
                </a:solidFill>
                <a:effectLst/>
                <a:latin typeface="Dreaming Outloud Pro" panose="03050502040302030504" pitchFamily="66" charset="0"/>
              </a:rPr>
              <a:t>Challenge </a:t>
            </a:r>
            <a:r>
              <a:rPr lang="en-GB" sz="3600" kern="1400" dirty="0">
                <a:ln>
                  <a:noFill/>
                </a:ln>
                <a:solidFill>
                  <a:srgbClr val="2D4E6B"/>
                </a:solidFill>
                <a:effectLst/>
                <a:latin typeface="Dreaming Outloud Pro" panose="03050502040302030504" pitchFamily="66" charset="0"/>
              </a:rPr>
              <a:t>2</a:t>
            </a:r>
            <a:r>
              <a:rPr lang="en-GB" sz="3600" kern="1400" dirty="0">
                <a:ln>
                  <a:noFill/>
                </a:ln>
                <a:solidFill>
                  <a:srgbClr val="C00000"/>
                </a:solidFill>
                <a:effectLst/>
                <a:latin typeface="Dreaming Outloud Pro" panose="03050502040302030504" pitchFamily="66" charset="0"/>
              </a:rPr>
              <a:t>0</a:t>
            </a:r>
            <a:r>
              <a:rPr lang="en-GB" sz="3600" kern="1400" dirty="0">
                <a:ln>
                  <a:noFill/>
                </a:ln>
                <a:solidFill>
                  <a:srgbClr val="FFC000"/>
                </a:solidFill>
                <a:effectLst/>
                <a:latin typeface="Dreaming Outloud Pro" panose="03050502040302030504" pitchFamily="66" charset="0"/>
              </a:rPr>
              <a:t>2</a:t>
            </a:r>
            <a:r>
              <a:rPr lang="en-GB" sz="3600" kern="1400" dirty="0">
                <a:ln>
                  <a:noFill/>
                </a:ln>
                <a:solidFill>
                  <a:srgbClr val="2D4E6B"/>
                </a:solidFill>
                <a:effectLst/>
                <a:latin typeface="Dreaming Outloud Pro" panose="03050502040302030504" pitchFamily="66" charset="0"/>
              </a:rPr>
              <a:t>6 -</a:t>
            </a:r>
            <a:r>
              <a:rPr lang="en-GB" sz="3600" kern="1400" dirty="0">
                <a:solidFill>
                  <a:srgbClr val="2D4E6B"/>
                </a:solidFill>
                <a:latin typeface="Dreaming Outloud Pro" panose="03050502040302030504" pitchFamily="66" charset="0"/>
              </a:rPr>
              <a:t>Worship </a:t>
            </a:r>
            <a:r>
              <a:rPr lang="en-GB" sz="3600" kern="1400" dirty="0">
                <a:solidFill>
                  <a:srgbClr val="C00000"/>
                </a:solidFill>
                <a:latin typeface="Dreaming Outloud Pro" panose="03050502040302030504" pitchFamily="66" charset="0"/>
              </a:rPr>
              <a:t>Leader</a:t>
            </a:r>
            <a:r>
              <a:rPr lang="en-GB" sz="3600" kern="1400" dirty="0">
                <a:solidFill>
                  <a:srgbClr val="2D4E6B"/>
                </a:solidFill>
                <a:latin typeface="Dreaming Outloud Pro" panose="03050502040302030504" pitchFamily="66" charset="0"/>
              </a:rPr>
              <a:t> </a:t>
            </a:r>
            <a:r>
              <a:rPr lang="en-GB" sz="3600" kern="1400" dirty="0">
                <a:solidFill>
                  <a:srgbClr val="FFC000"/>
                </a:solidFill>
                <a:latin typeface="Dreaming Outloud Pro" panose="03050502040302030504" pitchFamily="66" charset="0"/>
              </a:rPr>
              <a:t>Welcome</a:t>
            </a:r>
            <a:endParaRPr lang="en-GB" sz="3600" kern="1400" dirty="0">
              <a:ln>
                <a:noFill/>
              </a:ln>
              <a:solidFill>
                <a:srgbClr val="FFC000"/>
              </a:solidFill>
              <a:effectLst/>
              <a:latin typeface="Dreaming Outloud Pro" panose="03050502040302030504" pitchFamily="66" charset="0"/>
            </a:endParaRPr>
          </a:p>
        </p:txBody>
      </p:sp>
      <p:pic>
        <p:nvPicPr>
          <p:cNvPr id="13" name="Picture 2" descr="Image preview">
            <a:extLst>
              <a:ext uri="{FF2B5EF4-FFF2-40B4-BE49-F238E27FC236}">
                <a16:creationId xmlns:a16="http://schemas.microsoft.com/office/drawing/2014/main" id="{9B248304-D499-A4F8-40F5-A8F5C44D11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309" t="207" r="20" b="37544"/>
          <a:stretch/>
        </p:blipFill>
        <p:spPr bwMode="auto">
          <a:xfrm>
            <a:off x="7118449" y="2062317"/>
            <a:ext cx="3992105" cy="3048000"/>
          </a:xfrm>
          <a:prstGeom prst="ellipse">
            <a:avLst/>
          </a:prstGeom>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6C7EE4FB-5172-39E4-3EF3-29A94F5C9DDA}"/>
              </a:ext>
            </a:extLst>
          </p:cNvPr>
          <p:cNvSpPr txBox="1"/>
          <p:nvPr/>
        </p:nvSpPr>
        <p:spPr>
          <a:xfrm>
            <a:off x="797291" y="1678496"/>
            <a:ext cx="6280249" cy="3320668"/>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3600" dirty="0">
                <a:solidFill>
                  <a:schemeClr val="tx2">
                    <a:lumMod val="90000"/>
                    <a:lumOff val="10000"/>
                  </a:schemeClr>
                </a:solidFill>
                <a:latin typeface="Dreaming Outloud Pro" panose="03050502040302030504" pitchFamily="66" charset="0"/>
                <a:cs typeface="Dreaming Outloud Pro" panose="03050502040302030504" pitchFamily="66" charset="0"/>
              </a:rPr>
              <a:t>We open the </a:t>
            </a:r>
            <a:r>
              <a:rPr lang="en-US" sz="3600" b="1" u="sng" dirty="0">
                <a:solidFill>
                  <a:schemeClr val="tx2">
                    <a:lumMod val="90000"/>
                    <a:lumOff val="10000"/>
                  </a:schemeClr>
                </a:solidFill>
                <a:latin typeface="Dreaming Outloud Pro" panose="03050502040302030504" pitchFamily="66" charset="0"/>
                <a:cs typeface="Dreaming Outloud Pro" panose="03050502040302030504" pitchFamily="66" charset="0"/>
              </a:rPr>
              <a:t>Bible</a:t>
            </a:r>
            <a:r>
              <a:rPr lang="en-US" sz="3600" dirty="0">
                <a:solidFill>
                  <a:schemeClr val="tx2">
                    <a:lumMod val="90000"/>
                    <a:lumOff val="10000"/>
                  </a:schemeClr>
                </a:solidFill>
                <a:latin typeface="Dreaming Outloud Pro" panose="03050502040302030504" pitchFamily="66" charset="0"/>
                <a:cs typeface="Dreaming Outloud Pro" panose="03050502040302030504" pitchFamily="66" charset="0"/>
              </a:rPr>
              <a:t> as we think about … </a:t>
            </a:r>
            <a:r>
              <a:rPr lang="en-US" sz="3600" dirty="0">
                <a:solidFill>
                  <a:srgbClr val="C00000"/>
                </a:solidFill>
                <a:latin typeface="Dreaming Outloud Pro" panose="03050502040302030504" pitchFamily="66" charset="0"/>
                <a:cs typeface="Dreaming Outloud Pro" panose="03050502040302030504" pitchFamily="66" charset="0"/>
              </a:rPr>
              <a:t>God the Father</a:t>
            </a:r>
          </a:p>
          <a:p>
            <a:pPr indent="-228600">
              <a:lnSpc>
                <a:spcPct val="90000"/>
              </a:lnSpc>
              <a:spcAft>
                <a:spcPts val="600"/>
              </a:spcAft>
              <a:buFont typeface="Arial" panose="020B0604020202020204" pitchFamily="34" charset="0"/>
              <a:buChar char="•"/>
            </a:pPr>
            <a:endParaRPr lang="en-US" sz="3600" dirty="0">
              <a:latin typeface="Dreaming Outloud Pro" panose="03050502040302030504" pitchFamily="66" charset="0"/>
              <a:cs typeface="Dreaming Outloud Pro" panose="03050502040302030504" pitchFamily="66" charset="0"/>
            </a:endParaRPr>
          </a:p>
          <a:p>
            <a:pPr indent="-228600">
              <a:lnSpc>
                <a:spcPct val="90000"/>
              </a:lnSpc>
              <a:spcAft>
                <a:spcPts val="600"/>
              </a:spcAft>
              <a:buFont typeface="Arial" panose="020B0604020202020204" pitchFamily="34" charset="0"/>
              <a:buChar char="•"/>
            </a:pPr>
            <a:r>
              <a:rPr lang="en-US" sz="3600" dirty="0">
                <a:solidFill>
                  <a:srgbClr val="C00000"/>
                </a:solidFill>
                <a:latin typeface="Dreaming Outloud Pro" panose="03050502040302030504" pitchFamily="66" charset="0"/>
                <a:cs typeface="Dreaming Outloud Pro" panose="03050502040302030504" pitchFamily="66" charset="0"/>
              </a:rPr>
              <a:t>We place the </a:t>
            </a:r>
            <a:r>
              <a:rPr lang="en-US" sz="3600" b="1" u="sng" dirty="0">
                <a:solidFill>
                  <a:srgbClr val="C00000"/>
                </a:solidFill>
                <a:latin typeface="Dreaming Outloud Pro" panose="03050502040302030504" pitchFamily="66" charset="0"/>
                <a:cs typeface="Dreaming Outloud Pro" panose="03050502040302030504" pitchFamily="66" charset="0"/>
              </a:rPr>
              <a:t>Cross</a:t>
            </a:r>
            <a:r>
              <a:rPr lang="en-US" sz="3600" dirty="0">
                <a:solidFill>
                  <a:srgbClr val="C00000"/>
                </a:solidFill>
                <a:latin typeface="Dreaming Outloud Pro" panose="03050502040302030504" pitchFamily="66" charset="0"/>
                <a:cs typeface="Dreaming Outloud Pro" panose="03050502040302030504" pitchFamily="66" charset="0"/>
              </a:rPr>
              <a:t> as we think about … </a:t>
            </a:r>
            <a:r>
              <a:rPr lang="en-US" sz="3600" dirty="0">
                <a:solidFill>
                  <a:srgbClr val="FFC000"/>
                </a:solidFill>
                <a:latin typeface="Dreaming Outloud Pro" panose="03050502040302030504" pitchFamily="66" charset="0"/>
                <a:cs typeface="Dreaming Outloud Pro" panose="03050502040302030504" pitchFamily="66" charset="0"/>
              </a:rPr>
              <a:t>Jesus his Son</a:t>
            </a:r>
          </a:p>
          <a:p>
            <a:pPr indent="-228600">
              <a:lnSpc>
                <a:spcPct val="90000"/>
              </a:lnSpc>
              <a:spcAft>
                <a:spcPts val="600"/>
              </a:spcAft>
              <a:buFont typeface="Arial" panose="020B0604020202020204" pitchFamily="34" charset="0"/>
              <a:buChar char="•"/>
            </a:pPr>
            <a:endParaRPr lang="en-US" sz="3600" dirty="0">
              <a:latin typeface="Dreaming Outloud Pro" panose="03050502040302030504" pitchFamily="66" charset="0"/>
              <a:cs typeface="Dreaming Outloud Pro" panose="03050502040302030504" pitchFamily="66" charset="0"/>
            </a:endParaRPr>
          </a:p>
          <a:p>
            <a:pPr indent="-228600">
              <a:lnSpc>
                <a:spcPct val="90000"/>
              </a:lnSpc>
              <a:spcAft>
                <a:spcPts val="600"/>
              </a:spcAft>
              <a:buFont typeface="Arial" panose="020B0604020202020204" pitchFamily="34" charset="0"/>
              <a:buChar char="•"/>
            </a:pPr>
            <a:r>
              <a:rPr lang="en-US" sz="3600" dirty="0">
                <a:solidFill>
                  <a:srgbClr val="FFC000"/>
                </a:solidFill>
                <a:latin typeface="Dreaming Outloud Pro" panose="03050502040302030504" pitchFamily="66" charset="0"/>
                <a:cs typeface="Dreaming Outloud Pro" panose="03050502040302030504" pitchFamily="66" charset="0"/>
              </a:rPr>
              <a:t>We light the </a:t>
            </a:r>
            <a:r>
              <a:rPr lang="en-US" sz="3600" b="1" u="sng" dirty="0">
                <a:solidFill>
                  <a:srgbClr val="FFC000"/>
                </a:solidFill>
                <a:latin typeface="Dreaming Outloud Pro" panose="03050502040302030504" pitchFamily="66" charset="0"/>
                <a:cs typeface="Dreaming Outloud Pro" panose="03050502040302030504" pitchFamily="66" charset="0"/>
              </a:rPr>
              <a:t>Candle</a:t>
            </a:r>
            <a:r>
              <a:rPr lang="en-US" sz="3600" dirty="0">
                <a:solidFill>
                  <a:srgbClr val="FFC000"/>
                </a:solidFill>
                <a:latin typeface="Dreaming Outloud Pro" panose="03050502040302030504" pitchFamily="66" charset="0"/>
                <a:cs typeface="Dreaming Outloud Pro" panose="03050502040302030504" pitchFamily="66" charset="0"/>
              </a:rPr>
              <a:t> as we think about … </a:t>
            </a:r>
            <a:r>
              <a:rPr lang="en-US" sz="3600" dirty="0">
                <a:solidFill>
                  <a:schemeClr val="tx2">
                    <a:lumMod val="90000"/>
                    <a:lumOff val="10000"/>
                  </a:schemeClr>
                </a:solidFill>
                <a:latin typeface="Dreaming Outloud Pro" panose="03050502040302030504" pitchFamily="66" charset="0"/>
                <a:cs typeface="Dreaming Outloud Pro" panose="03050502040302030504" pitchFamily="66" charset="0"/>
              </a:rPr>
              <a:t>The Holy Spirit</a:t>
            </a:r>
          </a:p>
        </p:txBody>
      </p:sp>
      <p:pic>
        <p:nvPicPr>
          <p:cNvPr id="9" name="Picture 2" descr="Diocesan Board of Education - Diocese of Ely">
            <a:extLst>
              <a:ext uri="{FF2B5EF4-FFF2-40B4-BE49-F238E27FC236}">
                <a16:creationId xmlns:a16="http://schemas.microsoft.com/office/drawing/2014/main" id="{A8D8774C-CDC5-D367-E4AD-C34EA073D7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6498" y="6168756"/>
            <a:ext cx="681402" cy="71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14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 calcmode="lin" valueType="num">
                                      <p:cBhvr additive="base">
                                        <p:cTn id="1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anim calcmode="lin" valueType="num">
                                      <p:cBhvr additive="base">
                                        <p:cTn id="25"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6100762-9BF2-5B80-3A6A-98F180559DD2}"/>
              </a:ext>
            </a:extLst>
          </p:cNvPr>
          <p:cNvGrpSpPr/>
          <p:nvPr/>
        </p:nvGrpSpPr>
        <p:grpSpPr>
          <a:xfrm>
            <a:off x="1" y="1"/>
            <a:ext cx="12192000" cy="6858000"/>
            <a:chOff x="1" y="1"/>
            <a:chExt cx="12192000" cy="6858000"/>
          </a:xfrm>
        </p:grpSpPr>
        <p:sp>
          <p:nvSpPr>
            <p:cNvPr id="12" name="Rectangle 11">
              <a:extLst>
                <a:ext uri="{FF2B5EF4-FFF2-40B4-BE49-F238E27FC236}">
                  <a16:creationId xmlns:a16="http://schemas.microsoft.com/office/drawing/2014/main" id="{6ABD82B4-2D50-5FDA-F975-135FFC9A00FE}"/>
                </a:ext>
              </a:extLst>
            </p:cNvPr>
            <p:cNvSpPr/>
            <p:nvPr/>
          </p:nvSpPr>
          <p:spPr>
            <a:xfrm>
              <a:off x="1" y="1"/>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A99F390F-2FD8-1F20-9901-824A7186F573}"/>
                </a:ext>
              </a:extLst>
            </p:cNvPr>
            <p:cNvSpPr/>
            <p:nvPr/>
          </p:nvSpPr>
          <p:spPr>
            <a:xfrm>
              <a:off x="152401" y="152401"/>
              <a:ext cx="11862618" cy="655319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0AA2F6BA-5C03-5995-A095-5B8A7EC7AE8B}"/>
                </a:ext>
              </a:extLst>
            </p:cNvPr>
            <p:cNvSpPr/>
            <p:nvPr/>
          </p:nvSpPr>
          <p:spPr>
            <a:xfrm>
              <a:off x="304801" y="304801"/>
              <a:ext cx="11543070" cy="625331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78DE01BB-4D81-933E-2B03-165A6AEEADF3}"/>
                </a:ext>
              </a:extLst>
            </p:cNvPr>
            <p:cNvSpPr/>
            <p:nvPr/>
          </p:nvSpPr>
          <p:spPr>
            <a:xfrm>
              <a:off x="457201" y="457201"/>
              <a:ext cx="11213689" cy="59534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TextBox 15">
            <a:extLst>
              <a:ext uri="{FF2B5EF4-FFF2-40B4-BE49-F238E27FC236}">
                <a16:creationId xmlns:a16="http://schemas.microsoft.com/office/drawing/2014/main" id="{E8EA228E-DB11-5FB3-C1A3-55C0178D835A}"/>
              </a:ext>
            </a:extLst>
          </p:cNvPr>
          <p:cNvSpPr txBox="1"/>
          <p:nvPr/>
        </p:nvSpPr>
        <p:spPr>
          <a:xfrm>
            <a:off x="457201" y="525592"/>
            <a:ext cx="11277597" cy="751616"/>
          </a:xfrm>
          <a:prstGeom prst="rect">
            <a:avLst/>
          </a:prstGeom>
          <a:noFill/>
        </p:spPr>
        <p:txBody>
          <a:bodyPr wrap="square">
            <a:spAutoFit/>
          </a:bodyPr>
          <a:lstStyle/>
          <a:p>
            <a:pPr marL="0" marR="0" indent="0" algn="ctr">
              <a:lnSpc>
                <a:spcPct val="119000"/>
              </a:lnSpc>
              <a:spcAft>
                <a:spcPts val="600"/>
              </a:spcAft>
              <a:buNone/>
            </a:pPr>
            <a:r>
              <a:rPr lang="en-GB" sz="3600" kern="1400" dirty="0">
                <a:ln>
                  <a:noFill/>
                </a:ln>
                <a:solidFill>
                  <a:srgbClr val="2D4E6B"/>
                </a:solidFill>
                <a:effectLst/>
                <a:latin typeface="Dreaming Outloud Pro" panose="03050502040302030504" pitchFamily="66" charset="0"/>
              </a:rPr>
              <a:t>Bishop’s </a:t>
            </a:r>
            <a:r>
              <a:rPr lang="en-GB" sz="3600" kern="1400" dirty="0">
                <a:ln>
                  <a:noFill/>
                </a:ln>
                <a:solidFill>
                  <a:srgbClr val="C00000"/>
                </a:solidFill>
                <a:effectLst/>
                <a:latin typeface="Dreaming Outloud Pro" panose="03050502040302030504" pitchFamily="66" charset="0"/>
              </a:rPr>
              <a:t>Lent </a:t>
            </a:r>
            <a:r>
              <a:rPr lang="en-GB" sz="3600" kern="1400" dirty="0">
                <a:ln>
                  <a:noFill/>
                </a:ln>
                <a:solidFill>
                  <a:srgbClr val="FFC000"/>
                </a:solidFill>
                <a:effectLst/>
                <a:latin typeface="Dreaming Outloud Pro" panose="03050502040302030504" pitchFamily="66" charset="0"/>
              </a:rPr>
              <a:t>Challenge </a:t>
            </a:r>
            <a:r>
              <a:rPr lang="en-GB" sz="3600" kern="1400" dirty="0">
                <a:ln>
                  <a:noFill/>
                </a:ln>
                <a:solidFill>
                  <a:srgbClr val="2D4E6B"/>
                </a:solidFill>
                <a:effectLst/>
                <a:latin typeface="Dreaming Outloud Pro" panose="03050502040302030504" pitchFamily="66" charset="0"/>
              </a:rPr>
              <a:t>2</a:t>
            </a:r>
            <a:r>
              <a:rPr lang="en-GB" sz="3600" kern="1400" dirty="0">
                <a:ln>
                  <a:noFill/>
                </a:ln>
                <a:solidFill>
                  <a:srgbClr val="C00000"/>
                </a:solidFill>
                <a:effectLst/>
                <a:latin typeface="Dreaming Outloud Pro" panose="03050502040302030504" pitchFamily="66" charset="0"/>
              </a:rPr>
              <a:t>0</a:t>
            </a:r>
            <a:r>
              <a:rPr lang="en-GB" sz="3600" kern="1400" dirty="0">
                <a:ln>
                  <a:noFill/>
                </a:ln>
                <a:solidFill>
                  <a:srgbClr val="FFC000"/>
                </a:solidFill>
                <a:effectLst/>
                <a:latin typeface="Dreaming Outloud Pro" panose="03050502040302030504" pitchFamily="66" charset="0"/>
              </a:rPr>
              <a:t>2</a:t>
            </a:r>
            <a:r>
              <a:rPr lang="en-GB" sz="3600" kern="1400" dirty="0">
                <a:ln>
                  <a:noFill/>
                </a:ln>
                <a:solidFill>
                  <a:srgbClr val="2D4E6B"/>
                </a:solidFill>
                <a:effectLst/>
                <a:latin typeface="Dreaming Outloud Pro" panose="03050502040302030504" pitchFamily="66" charset="0"/>
              </a:rPr>
              <a:t>6 -</a:t>
            </a:r>
            <a:r>
              <a:rPr lang="en-GB" sz="3600" kern="1400" dirty="0">
                <a:solidFill>
                  <a:srgbClr val="2D4E6B"/>
                </a:solidFill>
                <a:latin typeface="Dreaming Outloud Pro" panose="03050502040302030504" pitchFamily="66" charset="0"/>
              </a:rPr>
              <a:t>Worship </a:t>
            </a:r>
            <a:r>
              <a:rPr lang="en-GB" sz="3600" kern="1400" dirty="0">
                <a:solidFill>
                  <a:srgbClr val="C00000"/>
                </a:solidFill>
                <a:latin typeface="Dreaming Outloud Pro" panose="03050502040302030504" pitchFamily="66" charset="0"/>
              </a:rPr>
              <a:t>Leader</a:t>
            </a:r>
            <a:r>
              <a:rPr lang="en-GB" sz="3600" kern="1400" dirty="0">
                <a:solidFill>
                  <a:srgbClr val="2D4E6B"/>
                </a:solidFill>
                <a:latin typeface="Dreaming Outloud Pro" panose="03050502040302030504" pitchFamily="66" charset="0"/>
              </a:rPr>
              <a:t> </a:t>
            </a:r>
            <a:r>
              <a:rPr lang="en-GB" sz="3600" kern="1400" dirty="0">
                <a:solidFill>
                  <a:srgbClr val="FFC000"/>
                </a:solidFill>
                <a:latin typeface="Dreaming Outloud Pro" panose="03050502040302030504" pitchFamily="66" charset="0"/>
              </a:rPr>
              <a:t>Greeting</a:t>
            </a:r>
            <a:endParaRPr lang="en-GB" sz="3600" kern="1400" dirty="0">
              <a:ln>
                <a:noFill/>
              </a:ln>
              <a:solidFill>
                <a:srgbClr val="FFC000"/>
              </a:solidFill>
              <a:effectLst/>
              <a:latin typeface="Dreaming Outloud Pro" panose="03050502040302030504" pitchFamily="66" charset="0"/>
            </a:endParaRPr>
          </a:p>
        </p:txBody>
      </p:sp>
      <p:sp>
        <p:nvSpPr>
          <p:cNvPr id="4" name="TextBox 3"/>
          <p:cNvSpPr txBox="1"/>
          <p:nvPr/>
        </p:nvSpPr>
        <p:spPr>
          <a:xfrm>
            <a:off x="970534" y="1702955"/>
            <a:ext cx="5448554" cy="3880773"/>
          </a:xfrm>
          <a:prstGeom prst="rect">
            <a:avLst/>
          </a:prstGeom>
        </p:spPr>
        <p:txBody>
          <a:bodyPr vert="horz" lIns="91440" tIns="45720" rIns="91440" bIns="45720" rtlCol="0">
            <a:noAutofit/>
          </a:bodyPr>
          <a:lstStyle/>
          <a:p>
            <a:pPr>
              <a:spcBef>
                <a:spcPts val="1000"/>
              </a:spcBef>
              <a:buClr>
                <a:schemeClr val="accent1"/>
              </a:buClr>
              <a:buSzPct val="80000"/>
            </a:pPr>
            <a:r>
              <a:rPr lang="en-US" sz="4400" dirty="0">
                <a:solidFill>
                  <a:srgbClr val="FFC000"/>
                </a:solidFill>
                <a:latin typeface="Avenir Next LT Pro" panose="020B0504020202020204" pitchFamily="34" charset="0"/>
              </a:rPr>
              <a:t>Lead:</a:t>
            </a:r>
            <a:r>
              <a:rPr lang="en-US" sz="4400" dirty="0">
                <a:solidFill>
                  <a:schemeClr val="tx1">
                    <a:lumMod val="75000"/>
                    <a:lumOff val="25000"/>
                  </a:schemeClr>
                </a:solidFill>
                <a:latin typeface="Avenir Next LT Pro" panose="020B0504020202020204" pitchFamily="34" charset="0"/>
              </a:rPr>
              <a:t> </a:t>
            </a:r>
            <a:r>
              <a:rPr lang="en-US" sz="4400" b="1" dirty="0">
                <a:solidFill>
                  <a:schemeClr val="tx2">
                    <a:lumMod val="90000"/>
                    <a:lumOff val="10000"/>
                  </a:schemeClr>
                </a:solidFill>
                <a:latin typeface="Avenir Next LT Pro" panose="020B0504020202020204" pitchFamily="34" charset="0"/>
              </a:rPr>
              <a:t>Therefore, encourage and build each up…</a:t>
            </a:r>
          </a:p>
          <a:p>
            <a:pPr>
              <a:spcBef>
                <a:spcPts val="1000"/>
              </a:spcBef>
              <a:buClr>
                <a:schemeClr val="accent1"/>
              </a:buClr>
              <a:buSzPct val="80000"/>
            </a:pPr>
            <a:endParaRPr lang="en-US" sz="4400" dirty="0">
              <a:solidFill>
                <a:schemeClr val="tx1">
                  <a:lumMod val="75000"/>
                  <a:lumOff val="25000"/>
                </a:schemeClr>
              </a:solidFill>
              <a:latin typeface="Avenir Next LT Pro" panose="020B0504020202020204" pitchFamily="34" charset="0"/>
            </a:endParaRPr>
          </a:p>
          <a:p>
            <a:pPr>
              <a:spcBef>
                <a:spcPts val="1000"/>
              </a:spcBef>
              <a:buClr>
                <a:schemeClr val="accent1"/>
              </a:buClr>
              <a:buSzPct val="80000"/>
            </a:pPr>
            <a:r>
              <a:rPr lang="en-US" sz="4400" dirty="0">
                <a:solidFill>
                  <a:srgbClr val="FFC000"/>
                </a:solidFill>
                <a:latin typeface="Avenir Next LT Pro" panose="020B0504020202020204" pitchFamily="34" charset="0"/>
              </a:rPr>
              <a:t>Response: </a:t>
            </a:r>
            <a:r>
              <a:rPr lang="en-US" sz="4400" b="1" dirty="0">
                <a:solidFill>
                  <a:srgbClr val="C00000"/>
                </a:solidFill>
                <a:latin typeface="Avenir Next LT Pro" panose="020B0504020202020204" pitchFamily="34" charset="0"/>
              </a:rPr>
              <a:t>Just as we are doing!</a:t>
            </a:r>
          </a:p>
        </p:txBody>
      </p:sp>
      <p:grpSp>
        <p:nvGrpSpPr>
          <p:cNvPr id="28" name="Group 27">
            <a:extLst>
              <a:ext uri="{FF2B5EF4-FFF2-40B4-BE49-F238E27FC236}">
                <a16:creationId xmlns:a16="http://schemas.microsoft.com/office/drawing/2014/main" id="{1F3C3D65-1E61-1E6D-A36F-13CF5BD3B0B5}"/>
              </a:ext>
            </a:extLst>
          </p:cNvPr>
          <p:cNvGrpSpPr/>
          <p:nvPr/>
        </p:nvGrpSpPr>
        <p:grpSpPr>
          <a:xfrm>
            <a:off x="6987759" y="1977435"/>
            <a:ext cx="3749015" cy="3331811"/>
            <a:chOff x="12252985" y="-1225296"/>
            <a:chExt cx="4663415" cy="4374227"/>
          </a:xfrm>
        </p:grpSpPr>
        <p:sp>
          <p:nvSpPr>
            <p:cNvPr id="26" name="Oval 25">
              <a:extLst>
                <a:ext uri="{FF2B5EF4-FFF2-40B4-BE49-F238E27FC236}">
                  <a16:creationId xmlns:a16="http://schemas.microsoft.com/office/drawing/2014/main" id="{34313E18-44D3-795E-786E-2A0D6E545622}"/>
                </a:ext>
              </a:extLst>
            </p:cNvPr>
            <p:cNvSpPr/>
            <p:nvPr/>
          </p:nvSpPr>
          <p:spPr>
            <a:xfrm>
              <a:off x="12252985" y="-1225296"/>
              <a:ext cx="4663415" cy="4374227"/>
            </a:xfrm>
            <a:prstGeom prst="ellipse">
              <a:avLst/>
            </a:prstGeom>
            <a:solidFill>
              <a:schemeClr val="bg1"/>
            </a:solidFill>
            <a:ln w="7620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Graphic 18" descr="Raised hand outline">
              <a:extLst>
                <a:ext uri="{FF2B5EF4-FFF2-40B4-BE49-F238E27FC236}">
                  <a16:creationId xmlns:a16="http://schemas.microsoft.com/office/drawing/2014/main" id="{DB1EC37B-9314-CA82-E89E-D0E455538F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489153" y="528275"/>
              <a:ext cx="2349360" cy="2349360"/>
            </a:xfrm>
            <a:prstGeom prst="rect">
              <a:avLst/>
            </a:prstGeom>
          </p:spPr>
        </p:pic>
        <p:pic>
          <p:nvPicPr>
            <p:cNvPr id="24" name="Graphic 23" descr="Raised hand outline">
              <a:extLst>
                <a:ext uri="{FF2B5EF4-FFF2-40B4-BE49-F238E27FC236}">
                  <a16:creationId xmlns:a16="http://schemas.microsoft.com/office/drawing/2014/main" id="{DA89036C-E089-09D9-E3FE-9A92BC98949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7887857">
              <a:off x="12864408" y="-627195"/>
              <a:ext cx="2349360" cy="2349360"/>
            </a:xfrm>
            <a:prstGeom prst="rect">
              <a:avLst/>
            </a:prstGeom>
          </p:spPr>
        </p:pic>
        <p:pic>
          <p:nvPicPr>
            <p:cNvPr id="25" name="Graphic 24" descr="Raised hand outline">
              <a:extLst>
                <a:ext uri="{FF2B5EF4-FFF2-40B4-BE49-F238E27FC236}">
                  <a16:creationId xmlns:a16="http://schemas.microsoft.com/office/drawing/2014/main" id="{4DC6A398-487B-B21D-106D-07F711DF9E6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5273423">
              <a:off x="14108544" y="-374151"/>
              <a:ext cx="2349360" cy="2349360"/>
            </a:xfrm>
            <a:prstGeom prst="rect">
              <a:avLst/>
            </a:prstGeom>
          </p:spPr>
        </p:pic>
      </p:grpSp>
      <p:pic>
        <p:nvPicPr>
          <p:cNvPr id="2" name="Picture 2" descr="Diocesan Board of Education - Diocese of Ely">
            <a:extLst>
              <a:ext uri="{FF2B5EF4-FFF2-40B4-BE49-F238E27FC236}">
                <a16:creationId xmlns:a16="http://schemas.microsoft.com/office/drawing/2014/main" id="{6DA9D128-3798-A92C-7FD6-D3A8B56F200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46498" y="6168756"/>
            <a:ext cx="681402" cy="71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315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65BF8-747E-183C-9175-6A417FFDD0DF}"/>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93430EAB-4231-57B1-5422-218C0E79C600}"/>
              </a:ext>
            </a:extLst>
          </p:cNvPr>
          <p:cNvGrpSpPr/>
          <p:nvPr/>
        </p:nvGrpSpPr>
        <p:grpSpPr>
          <a:xfrm>
            <a:off x="1" y="1"/>
            <a:ext cx="12192000" cy="6858000"/>
            <a:chOff x="1" y="1"/>
            <a:chExt cx="12192000" cy="6858000"/>
          </a:xfrm>
        </p:grpSpPr>
        <p:sp>
          <p:nvSpPr>
            <p:cNvPr id="12" name="Rectangle 11">
              <a:extLst>
                <a:ext uri="{FF2B5EF4-FFF2-40B4-BE49-F238E27FC236}">
                  <a16:creationId xmlns:a16="http://schemas.microsoft.com/office/drawing/2014/main" id="{3DC50E1F-A7A9-03D3-0D19-0EE438C9D0C1}"/>
                </a:ext>
              </a:extLst>
            </p:cNvPr>
            <p:cNvSpPr/>
            <p:nvPr/>
          </p:nvSpPr>
          <p:spPr>
            <a:xfrm>
              <a:off x="1" y="1"/>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7A447C9D-09DD-2E03-89CD-F4EB79F32C36}"/>
                </a:ext>
              </a:extLst>
            </p:cNvPr>
            <p:cNvSpPr/>
            <p:nvPr/>
          </p:nvSpPr>
          <p:spPr>
            <a:xfrm>
              <a:off x="152401" y="152401"/>
              <a:ext cx="11862618" cy="655319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F5335AA9-8A86-3D41-4D74-E78B0113FDE7}"/>
                </a:ext>
              </a:extLst>
            </p:cNvPr>
            <p:cNvSpPr/>
            <p:nvPr/>
          </p:nvSpPr>
          <p:spPr>
            <a:xfrm>
              <a:off x="304801" y="304801"/>
              <a:ext cx="11543070" cy="625331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DBF09863-0DB0-F714-5C37-68A514866159}"/>
                </a:ext>
              </a:extLst>
            </p:cNvPr>
            <p:cNvSpPr/>
            <p:nvPr/>
          </p:nvSpPr>
          <p:spPr>
            <a:xfrm>
              <a:off x="457201" y="457201"/>
              <a:ext cx="11213689" cy="59534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TextBox 15">
            <a:extLst>
              <a:ext uri="{FF2B5EF4-FFF2-40B4-BE49-F238E27FC236}">
                <a16:creationId xmlns:a16="http://schemas.microsoft.com/office/drawing/2014/main" id="{0E6A9282-CD5B-5CC3-3C46-A96A26BE0888}"/>
              </a:ext>
            </a:extLst>
          </p:cNvPr>
          <p:cNvSpPr txBox="1"/>
          <p:nvPr/>
        </p:nvSpPr>
        <p:spPr>
          <a:xfrm>
            <a:off x="457201" y="525592"/>
            <a:ext cx="11277597" cy="751616"/>
          </a:xfrm>
          <a:prstGeom prst="rect">
            <a:avLst/>
          </a:prstGeom>
          <a:noFill/>
        </p:spPr>
        <p:txBody>
          <a:bodyPr wrap="square">
            <a:spAutoFit/>
          </a:bodyPr>
          <a:lstStyle/>
          <a:p>
            <a:pPr marL="0" marR="0" indent="0" algn="ctr">
              <a:lnSpc>
                <a:spcPct val="119000"/>
              </a:lnSpc>
              <a:spcAft>
                <a:spcPts val="600"/>
              </a:spcAft>
              <a:buNone/>
            </a:pPr>
            <a:r>
              <a:rPr lang="en-GB" sz="3600" kern="1400" dirty="0">
                <a:ln>
                  <a:noFill/>
                </a:ln>
                <a:solidFill>
                  <a:srgbClr val="2D4E6B"/>
                </a:solidFill>
                <a:effectLst/>
                <a:latin typeface="Dreaming Outloud Pro" panose="03050502040302030504" pitchFamily="66" charset="0"/>
              </a:rPr>
              <a:t>Bishop’s </a:t>
            </a:r>
            <a:r>
              <a:rPr lang="en-GB" sz="3600" kern="1400" dirty="0">
                <a:ln>
                  <a:noFill/>
                </a:ln>
                <a:solidFill>
                  <a:srgbClr val="C00000"/>
                </a:solidFill>
                <a:effectLst/>
                <a:latin typeface="Dreaming Outloud Pro" panose="03050502040302030504" pitchFamily="66" charset="0"/>
              </a:rPr>
              <a:t>Lent </a:t>
            </a:r>
            <a:r>
              <a:rPr lang="en-GB" sz="3600" kern="1400" dirty="0">
                <a:ln>
                  <a:noFill/>
                </a:ln>
                <a:solidFill>
                  <a:srgbClr val="FFC000"/>
                </a:solidFill>
                <a:effectLst/>
                <a:latin typeface="Dreaming Outloud Pro" panose="03050502040302030504" pitchFamily="66" charset="0"/>
              </a:rPr>
              <a:t>Challenge </a:t>
            </a:r>
            <a:r>
              <a:rPr lang="en-GB" sz="3600" kern="1400" dirty="0">
                <a:ln>
                  <a:noFill/>
                </a:ln>
                <a:solidFill>
                  <a:srgbClr val="2D4E6B"/>
                </a:solidFill>
                <a:effectLst/>
                <a:latin typeface="Dreaming Outloud Pro" panose="03050502040302030504" pitchFamily="66" charset="0"/>
              </a:rPr>
              <a:t>2</a:t>
            </a:r>
            <a:r>
              <a:rPr lang="en-GB" sz="3600" kern="1400" dirty="0">
                <a:ln>
                  <a:noFill/>
                </a:ln>
                <a:solidFill>
                  <a:srgbClr val="C00000"/>
                </a:solidFill>
                <a:effectLst/>
                <a:latin typeface="Dreaming Outloud Pro" panose="03050502040302030504" pitchFamily="66" charset="0"/>
              </a:rPr>
              <a:t>0</a:t>
            </a:r>
            <a:r>
              <a:rPr lang="en-GB" sz="3600" kern="1400" dirty="0">
                <a:ln>
                  <a:noFill/>
                </a:ln>
                <a:solidFill>
                  <a:srgbClr val="FFC000"/>
                </a:solidFill>
                <a:effectLst/>
                <a:latin typeface="Dreaming Outloud Pro" panose="03050502040302030504" pitchFamily="66" charset="0"/>
              </a:rPr>
              <a:t>2</a:t>
            </a:r>
            <a:r>
              <a:rPr lang="en-GB" sz="3600" kern="1400" dirty="0">
                <a:ln>
                  <a:noFill/>
                </a:ln>
                <a:solidFill>
                  <a:srgbClr val="2D4E6B"/>
                </a:solidFill>
                <a:effectLst/>
                <a:latin typeface="Dreaming Outloud Pro" panose="03050502040302030504" pitchFamily="66" charset="0"/>
              </a:rPr>
              <a:t>6</a:t>
            </a:r>
            <a:endParaRPr lang="en-GB" sz="3600" kern="1400" dirty="0">
              <a:ln>
                <a:noFill/>
              </a:ln>
              <a:solidFill>
                <a:srgbClr val="FFC000"/>
              </a:solidFill>
              <a:effectLst/>
              <a:latin typeface="Dreaming Outloud Pro" panose="03050502040302030504" pitchFamily="66" charset="0"/>
            </a:endParaRPr>
          </a:p>
        </p:txBody>
      </p:sp>
      <p:pic>
        <p:nvPicPr>
          <p:cNvPr id="2" name="Picture 2" descr="Diocesan Board of Education - Diocese of Ely">
            <a:extLst>
              <a:ext uri="{FF2B5EF4-FFF2-40B4-BE49-F238E27FC236}">
                <a16:creationId xmlns:a16="http://schemas.microsoft.com/office/drawing/2014/main" id="{5BD5D94D-8384-FC50-FFB5-3586D052CB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6498" y="6168756"/>
            <a:ext cx="681402" cy="711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829B6DD-1BDF-529A-4402-517556698786}"/>
              </a:ext>
            </a:extLst>
          </p:cNvPr>
          <p:cNvSpPr txBox="1"/>
          <p:nvPr/>
        </p:nvSpPr>
        <p:spPr>
          <a:xfrm>
            <a:off x="521110" y="1720261"/>
            <a:ext cx="6120580" cy="4247317"/>
          </a:xfrm>
          <a:prstGeom prst="rect">
            <a:avLst/>
          </a:prstGeom>
          <a:noFill/>
        </p:spPr>
        <p:txBody>
          <a:bodyPr wrap="square">
            <a:spAutoFit/>
          </a:bodyPr>
          <a:lstStyle/>
          <a:p>
            <a:pPr algn="ctr"/>
            <a:r>
              <a:rPr lang="en-GB" sz="5400" dirty="0">
                <a:solidFill>
                  <a:srgbClr val="002060"/>
                </a:solidFill>
                <a:effectLst/>
                <a:latin typeface="Sassoon Infant Std"/>
                <a:ea typeface="Aptos" panose="020B0004020202020204" pitchFamily="34" charset="0"/>
                <a:cs typeface="Times New Roman" panose="02020603050405020304" pitchFamily="18" charset="0"/>
              </a:rPr>
              <a:t>Last week, we met Paul the apostle, what can you remember about him</a:t>
            </a:r>
            <a:r>
              <a:rPr lang="en-GB" sz="5400" dirty="0">
                <a:solidFill>
                  <a:srgbClr val="002060"/>
                </a:solidFill>
                <a:latin typeface="Sassoon Infant Std"/>
                <a:ea typeface="Aptos" panose="020B0004020202020204" pitchFamily="34" charset="0"/>
                <a:cs typeface="Times New Roman" panose="02020603050405020304" pitchFamily="18" charset="0"/>
              </a:rPr>
              <a:t>?</a:t>
            </a:r>
            <a:r>
              <a:rPr lang="en-GB" sz="5400" dirty="0">
                <a:solidFill>
                  <a:srgbClr val="002060"/>
                </a:solidFill>
                <a:effectLst/>
                <a:latin typeface="Sassoon Infant Std"/>
                <a:ea typeface="Aptos" panose="020B0004020202020204" pitchFamily="34" charset="0"/>
                <a:cs typeface="Times New Roman" panose="02020603050405020304" pitchFamily="18" charset="0"/>
              </a:rPr>
              <a:t> </a:t>
            </a:r>
            <a:endParaRPr lang="en-GB" sz="5400" dirty="0"/>
          </a:p>
        </p:txBody>
      </p:sp>
      <p:pic>
        <p:nvPicPr>
          <p:cNvPr id="6" name="Picture 2" descr="Apostle Paul’s Spiritual Experience: A Universal Manner of Being">
            <a:extLst>
              <a:ext uri="{FF2B5EF4-FFF2-40B4-BE49-F238E27FC236}">
                <a16:creationId xmlns:a16="http://schemas.microsoft.com/office/drawing/2014/main" id="{742FF3F3-E317-1518-9933-53C78EF897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2599" y="1350339"/>
            <a:ext cx="3274041" cy="4911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7178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7F310-FEDF-6F51-6F6A-A5B942E44C6E}"/>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A073EF10-E0CB-8FE5-37AF-A7A64033DE01}"/>
              </a:ext>
            </a:extLst>
          </p:cNvPr>
          <p:cNvGrpSpPr/>
          <p:nvPr/>
        </p:nvGrpSpPr>
        <p:grpSpPr>
          <a:xfrm>
            <a:off x="1" y="1"/>
            <a:ext cx="12192000" cy="6858000"/>
            <a:chOff x="1" y="1"/>
            <a:chExt cx="12192000" cy="6858000"/>
          </a:xfrm>
        </p:grpSpPr>
        <p:sp>
          <p:nvSpPr>
            <p:cNvPr id="12" name="Rectangle 11">
              <a:extLst>
                <a:ext uri="{FF2B5EF4-FFF2-40B4-BE49-F238E27FC236}">
                  <a16:creationId xmlns:a16="http://schemas.microsoft.com/office/drawing/2014/main" id="{D1FC0D23-7DC9-C22B-4144-2200C1068F67}"/>
                </a:ext>
              </a:extLst>
            </p:cNvPr>
            <p:cNvSpPr/>
            <p:nvPr/>
          </p:nvSpPr>
          <p:spPr>
            <a:xfrm>
              <a:off x="1" y="1"/>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CEC0277B-DCE2-F6DA-F7DF-5491DFC949EE}"/>
                </a:ext>
              </a:extLst>
            </p:cNvPr>
            <p:cNvSpPr/>
            <p:nvPr/>
          </p:nvSpPr>
          <p:spPr>
            <a:xfrm>
              <a:off x="152401" y="152401"/>
              <a:ext cx="11862618" cy="655319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BF45EC2F-E42F-7E3F-D4DD-3E5650AC4887}"/>
                </a:ext>
              </a:extLst>
            </p:cNvPr>
            <p:cNvSpPr/>
            <p:nvPr/>
          </p:nvSpPr>
          <p:spPr>
            <a:xfrm>
              <a:off x="304801" y="304801"/>
              <a:ext cx="11543070" cy="625331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BFFD35B0-60B1-750E-D833-699011EBF21C}"/>
                </a:ext>
              </a:extLst>
            </p:cNvPr>
            <p:cNvSpPr/>
            <p:nvPr/>
          </p:nvSpPr>
          <p:spPr>
            <a:xfrm>
              <a:off x="457201" y="457201"/>
              <a:ext cx="11213689" cy="59534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TextBox 15">
            <a:extLst>
              <a:ext uri="{FF2B5EF4-FFF2-40B4-BE49-F238E27FC236}">
                <a16:creationId xmlns:a16="http://schemas.microsoft.com/office/drawing/2014/main" id="{4AD7EAD1-E40A-878C-DBC0-89DC80C70F59}"/>
              </a:ext>
            </a:extLst>
          </p:cNvPr>
          <p:cNvSpPr txBox="1"/>
          <p:nvPr/>
        </p:nvSpPr>
        <p:spPr>
          <a:xfrm>
            <a:off x="457201" y="525592"/>
            <a:ext cx="11277597" cy="751616"/>
          </a:xfrm>
          <a:prstGeom prst="rect">
            <a:avLst/>
          </a:prstGeom>
          <a:noFill/>
        </p:spPr>
        <p:txBody>
          <a:bodyPr wrap="square">
            <a:spAutoFit/>
          </a:bodyPr>
          <a:lstStyle/>
          <a:p>
            <a:pPr marL="0" marR="0" indent="0" algn="ctr">
              <a:lnSpc>
                <a:spcPct val="119000"/>
              </a:lnSpc>
              <a:spcAft>
                <a:spcPts val="600"/>
              </a:spcAft>
              <a:buNone/>
            </a:pPr>
            <a:r>
              <a:rPr lang="en-GB" sz="3600" kern="1400" dirty="0">
                <a:ln>
                  <a:noFill/>
                </a:ln>
                <a:solidFill>
                  <a:srgbClr val="2D4E6B"/>
                </a:solidFill>
                <a:effectLst/>
                <a:latin typeface="Dreaming Outloud Pro" panose="03050502040302030504" pitchFamily="66" charset="0"/>
              </a:rPr>
              <a:t>Bishop’s </a:t>
            </a:r>
            <a:r>
              <a:rPr lang="en-GB" sz="3600" kern="1400" dirty="0">
                <a:ln>
                  <a:noFill/>
                </a:ln>
                <a:solidFill>
                  <a:srgbClr val="C00000"/>
                </a:solidFill>
                <a:effectLst/>
                <a:latin typeface="Dreaming Outloud Pro" panose="03050502040302030504" pitchFamily="66" charset="0"/>
              </a:rPr>
              <a:t>Lent </a:t>
            </a:r>
            <a:r>
              <a:rPr lang="en-GB" sz="3600" kern="1400" dirty="0">
                <a:ln>
                  <a:noFill/>
                </a:ln>
                <a:solidFill>
                  <a:srgbClr val="FFC000"/>
                </a:solidFill>
                <a:effectLst/>
                <a:latin typeface="Dreaming Outloud Pro" panose="03050502040302030504" pitchFamily="66" charset="0"/>
              </a:rPr>
              <a:t>Challenge </a:t>
            </a:r>
            <a:r>
              <a:rPr lang="en-GB" sz="3600" kern="1400" dirty="0">
                <a:ln>
                  <a:noFill/>
                </a:ln>
                <a:solidFill>
                  <a:srgbClr val="2D4E6B"/>
                </a:solidFill>
                <a:effectLst/>
                <a:latin typeface="Dreaming Outloud Pro" panose="03050502040302030504" pitchFamily="66" charset="0"/>
              </a:rPr>
              <a:t>2</a:t>
            </a:r>
            <a:r>
              <a:rPr lang="en-GB" sz="3600" kern="1400" dirty="0">
                <a:ln>
                  <a:noFill/>
                </a:ln>
                <a:solidFill>
                  <a:srgbClr val="C00000"/>
                </a:solidFill>
                <a:effectLst/>
                <a:latin typeface="Dreaming Outloud Pro" panose="03050502040302030504" pitchFamily="66" charset="0"/>
              </a:rPr>
              <a:t>0</a:t>
            </a:r>
            <a:r>
              <a:rPr lang="en-GB" sz="3600" kern="1400" dirty="0">
                <a:ln>
                  <a:noFill/>
                </a:ln>
                <a:solidFill>
                  <a:srgbClr val="FFC000"/>
                </a:solidFill>
                <a:effectLst/>
                <a:latin typeface="Dreaming Outloud Pro" panose="03050502040302030504" pitchFamily="66" charset="0"/>
              </a:rPr>
              <a:t>2</a:t>
            </a:r>
            <a:r>
              <a:rPr lang="en-GB" sz="3600" kern="1400" dirty="0">
                <a:ln>
                  <a:noFill/>
                </a:ln>
                <a:solidFill>
                  <a:srgbClr val="2D4E6B"/>
                </a:solidFill>
                <a:effectLst/>
                <a:latin typeface="Dreaming Outloud Pro" panose="03050502040302030504" pitchFamily="66" charset="0"/>
              </a:rPr>
              <a:t>6</a:t>
            </a:r>
            <a:endParaRPr lang="en-GB" sz="3600" kern="1400" dirty="0">
              <a:ln>
                <a:noFill/>
              </a:ln>
              <a:solidFill>
                <a:srgbClr val="FFC000"/>
              </a:solidFill>
              <a:effectLst/>
              <a:latin typeface="Dreaming Outloud Pro" panose="03050502040302030504" pitchFamily="66" charset="0"/>
            </a:endParaRPr>
          </a:p>
        </p:txBody>
      </p:sp>
      <p:pic>
        <p:nvPicPr>
          <p:cNvPr id="2" name="Picture 2" descr="Diocesan Board of Education - Diocese of Ely">
            <a:extLst>
              <a:ext uri="{FF2B5EF4-FFF2-40B4-BE49-F238E27FC236}">
                <a16:creationId xmlns:a16="http://schemas.microsoft.com/office/drawing/2014/main" id="{199E06AC-1FAB-FF34-72F9-A7733D4287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6498" y="6168756"/>
            <a:ext cx="681402" cy="711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8FB8DFC-256C-3F7F-4CED-AF17DAF8CACB}"/>
              </a:ext>
            </a:extLst>
          </p:cNvPr>
          <p:cNvSpPr txBox="1"/>
          <p:nvPr/>
        </p:nvSpPr>
        <p:spPr>
          <a:xfrm>
            <a:off x="521110" y="1097294"/>
            <a:ext cx="6120580" cy="923330"/>
          </a:xfrm>
          <a:prstGeom prst="rect">
            <a:avLst/>
          </a:prstGeom>
          <a:noFill/>
        </p:spPr>
        <p:txBody>
          <a:bodyPr wrap="square">
            <a:spAutoFit/>
          </a:bodyPr>
          <a:lstStyle/>
          <a:p>
            <a:pPr algn="ctr"/>
            <a:r>
              <a:rPr lang="en-GB" sz="5400" dirty="0">
                <a:solidFill>
                  <a:srgbClr val="002060"/>
                </a:solidFill>
                <a:effectLst/>
                <a:latin typeface="Sassoon Infant Std"/>
                <a:ea typeface="Aptos" panose="020B0004020202020204" pitchFamily="34" charset="0"/>
                <a:cs typeface="Times New Roman" panose="02020603050405020304" pitchFamily="18" charset="0"/>
              </a:rPr>
              <a:t>Did you remember…</a:t>
            </a:r>
            <a:endParaRPr lang="en-GB" sz="5400" dirty="0"/>
          </a:p>
        </p:txBody>
      </p:sp>
      <p:pic>
        <p:nvPicPr>
          <p:cNvPr id="6" name="Picture 2" descr="Apostle Paul’s Spiritual Experience: A Universal Manner of Being">
            <a:extLst>
              <a:ext uri="{FF2B5EF4-FFF2-40B4-BE49-F238E27FC236}">
                <a16:creationId xmlns:a16="http://schemas.microsoft.com/office/drawing/2014/main" id="{B2D20A48-2E7C-C01F-BB0B-B914E75AA2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2457" y="1345599"/>
            <a:ext cx="3274041" cy="49110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ABDFC9E-C33C-7F0C-7855-6C5A9BFCB5A5}"/>
              </a:ext>
            </a:extLst>
          </p:cNvPr>
          <p:cNvSpPr txBox="1"/>
          <p:nvPr/>
        </p:nvSpPr>
        <p:spPr>
          <a:xfrm>
            <a:off x="521110" y="1969824"/>
            <a:ext cx="7715448" cy="4478149"/>
          </a:xfrm>
          <a:prstGeom prst="rect">
            <a:avLst/>
          </a:prstGeom>
          <a:noFill/>
        </p:spPr>
        <p:txBody>
          <a:bodyPr wrap="square" rtlCol="0">
            <a:spAutoFit/>
          </a:bodyPr>
          <a:lstStyle/>
          <a:p>
            <a:pPr marL="285750" indent="-285750">
              <a:buFont typeface="Arial" panose="020B0604020202020204" pitchFamily="34" charset="0"/>
              <a:buChar char="•"/>
            </a:pPr>
            <a:r>
              <a:rPr lang="en-GB" sz="1900" dirty="0">
                <a:solidFill>
                  <a:schemeClr val="tx2">
                    <a:lumMod val="90000"/>
                    <a:lumOff val="10000"/>
                  </a:schemeClr>
                </a:solidFill>
              </a:rPr>
              <a:t>He was a Roman citizen and Jewish Pharisee</a:t>
            </a:r>
          </a:p>
          <a:p>
            <a:pPr marL="285750" indent="-285750">
              <a:buFont typeface="Arial" panose="020B0604020202020204" pitchFamily="34" charset="0"/>
              <a:buChar char="•"/>
            </a:pPr>
            <a:r>
              <a:rPr lang="en-GB" sz="1900" dirty="0">
                <a:solidFill>
                  <a:schemeClr val="tx2">
                    <a:lumMod val="90000"/>
                    <a:lumOff val="10000"/>
                  </a:schemeClr>
                </a:solidFill>
              </a:rPr>
              <a:t>He hated then loved Christians</a:t>
            </a:r>
          </a:p>
          <a:p>
            <a:pPr marL="285750" indent="-285750">
              <a:buFont typeface="Arial" panose="020B0604020202020204" pitchFamily="34" charset="0"/>
              <a:buChar char="•"/>
            </a:pPr>
            <a:r>
              <a:rPr lang="en-GB" sz="1900" dirty="0">
                <a:solidFill>
                  <a:schemeClr val="tx2">
                    <a:lumMod val="90000"/>
                    <a:lumOff val="10000"/>
                  </a:schemeClr>
                </a:solidFill>
              </a:rPr>
              <a:t>He was an apostle not a disciple</a:t>
            </a:r>
          </a:p>
          <a:p>
            <a:pPr marL="285750" indent="-285750">
              <a:buFont typeface="Arial" panose="020B0604020202020204" pitchFamily="34" charset="0"/>
              <a:buChar char="•"/>
            </a:pPr>
            <a:r>
              <a:rPr lang="en-GB" sz="1900" dirty="0">
                <a:solidFill>
                  <a:schemeClr val="tx2">
                    <a:lumMod val="90000"/>
                    <a:lumOff val="10000"/>
                  </a:schemeClr>
                </a:solidFill>
              </a:rPr>
              <a:t>He went on missionaries and travelled the world to spread the Good News</a:t>
            </a:r>
          </a:p>
          <a:p>
            <a:pPr marL="285750" indent="-285750">
              <a:buFont typeface="Arial" panose="020B0604020202020204" pitchFamily="34" charset="0"/>
              <a:buChar char="•"/>
            </a:pPr>
            <a:r>
              <a:rPr lang="en-GB" sz="1900" dirty="0">
                <a:solidFill>
                  <a:schemeClr val="tx2">
                    <a:lumMod val="90000"/>
                    <a:lumOff val="10000"/>
                  </a:schemeClr>
                </a:solidFill>
              </a:rPr>
              <a:t>He was one of the most influential figures in the spread of Christianity</a:t>
            </a:r>
          </a:p>
          <a:p>
            <a:pPr marL="285750" indent="-285750">
              <a:buFont typeface="Arial" panose="020B0604020202020204" pitchFamily="34" charset="0"/>
              <a:buChar char="•"/>
            </a:pPr>
            <a:r>
              <a:rPr lang="en-GB" sz="1900" dirty="0">
                <a:solidFill>
                  <a:schemeClr val="tx2">
                    <a:lumMod val="90000"/>
                    <a:lumOff val="10000"/>
                  </a:schemeClr>
                </a:solidFill>
              </a:rPr>
              <a:t>He completed 4 missions</a:t>
            </a:r>
          </a:p>
          <a:p>
            <a:pPr marL="285750" indent="-285750">
              <a:buFont typeface="Arial" panose="020B0604020202020204" pitchFamily="34" charset="0"/>
              <a:buChar char="•"/>
            </a:pPr>
            <a:r>
              <a:rPr lang="en-GB" sz="1900" dirty="0">
                <a:solidFill>
                  <a:schemeClr val="tx2">
                    <a:lumMod val="90000"/>
                    <a:lumOff val="10000"/>
                  </a:schemeClr>
                </a:solidFill>
              </a:rPr>
              <a:t>Thessalonica (place) – Thessalonians (book in NT)– why was this a good place to visit?</a:t>
            </a:r>
          </a:p>
          <a:p>
            <a:pPr marL="285750" indent="-285750">
              <a:buFont typeface="Arial" panose="020B0604020202020204" pitchFamily="34" charset="0"/>
              <a:buChar char="•"/>
            </a:pPr>
            <a:r>
              <a:rPr lang="en-GB" sz="1900" dirty="0">
                <a:solidFill>
                  <a:schemeClr val="tx2">
                    <a:lumMod val="90000"/>
                    <a:lumOff val="10000"/>
                  </a:schemeClr>
                </a:solidFill>
              </a:rPr>
              <a:t>He spoke at least 3 languages – what did this mean?</a:t>
            </a:r>
          </a:p>
          <a:p>
            <a:pPr marL="285750" indent="-285750">
              <a:buFont typeface="Arial" panose="020B0604020202020204" pitchFamily="34" charset="0"/>
              <a:buChar char="•"/>
            </a:pPr>
            <a:r>
              <a:rPr lang="en-GB" sz="1900" dirty="0">
                <a:solidFill>
                  <a:schemeClr val="tx2">
                    <a:lumMod val="90000"/>
                    <a:lumOff val="10000"/>
                  </a:schemeClr>
                </a:solidFill>
              </a:rPr>
              <a:t>He wrote letters to the places he had visited when he moved on – why?</a:t>
            </a:r>
          </a:p>
          <a:p>
            <a:pPr marL="285750" indent="-285750">
              <a:buFont typeface="Arial" panose="020B0604020202020204" pitchFamily="34" charset="0"/>
              <a:buChar char="•"/>
            </a:pPr>
            <a:r>
              <a:rPr lang="en-GB" sz="1900" dirty="0">
                <a:solidFill>
                  <a:schemeClr val="tx2">
                    <a:lumMod val="90000"/>
                    <a:lumOff val="10000"/>
                  </a:schemeClr>
                </a:solidFill>
              </a:rPr>
              <a:t>Around 13 books are attributed to him in the New Testament</a:t>
            </a:r>
          </a:p>
          <a:p>
            <a:pPr marL="285750" indent="-285750">
              <a:buFont typeface="Arial" panose="020B0604020202020204" pitchFamily="34" charset="0"/>
              <a:buChar char="•"/>
            </a:pPr>
            <a:r>
              <a:rPr lang="en-GB" sz="1900" dirty="0">
                <a:solidFill>
                  <a:schemeClr val="tx2">
                    <a:lumMod val="90000"/>
                    <a:lumOff val="10000"/>
                  </a:schemeClr>
                </a:solidFill>
              </a:rPr>
              <a:t>‘Therefore encourage one another, build each other up, just as you are doing’ is the focus scripture for this challenge</a:t>
            </a:r>
          </a:p>
        </p:txBody>
      </p:sp>
    </p:spTree>
    <p:extLst>
      <p:ext uri="{BB962C8B-B14F-4D97-AF65-F5344CB8AC3E}">
        <p14:creationId xmlns:p14="http://schemas.microsoft.com/office/powerpoint/2010/main" val="25282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left)">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left)">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F7228-576B-1668-6DD1-2E28CA98EF83}"/>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CBEBD6E5-90BA-55EE-50DE-95A07E4F6806}"/>
              </a:ext>
            </a:extLst>
          </p:cNvPr>
          <p:cNvGrpSpPr/>
          <p:nvPr/>
        </p:nvGrpSpPr>
        <p:grpSpPr>
          <a:xfrm>
            <a:off x="1" y="1"/>
            <a:ext cx="12192000" cy="6858000"/>
            <a:chOff x="1" y="1"/>
            <a:chExt cx="12192000" cy="6858000"/>
          </a:xfrm>
        </p:grpSpPr>
        <p:sp>
          <p:nvSpPr>
            <p:cNvPr id="12" name="Rectangle 11">
              <a:extLst>
                <a:ext uri="{FF2B5EF4-FFF2-40B4-BE49-F238E27FC236}">
                  <a16:creationId xmlns:a16="http://schemas.microsoft.com/office/drawing/2014/main" id="{ECA8A2B3-FACD-6132-D526-7BB8F650533D}"/>
                </a:ext>
              </a:extLst>
            </p:cNvPr>
            <p:cNvSpPr/>
            <p:nvPr/>
          </p:nvSpPr>
          <p:spPr>
            <a:xfrm>
              <a:off x="1" y="1"/>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31EA3554-5097-246F-59BE-E0735E5DD000}"/>
                </a:ext>
              </a:extLst>
            </p:cNvPr>
            <p:cNvSpPr/>
            <p:nvPr/>
          </p:nvSpPr>
          <p:spPr>
            <a:xfrm>
              <a:off x="152401" y="152401"/>
              <a:ext cx="11862618" cy="655319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915245C7-EB0C-618A-EEC3-2CDD65C3F62B}"/>
                </a:ext>
              </a:extLst>
            </p:cNvPr>
            <p:cNvSpPr/>
            <p:nvPr/>
          </p:nvSpPr>
          <p:spPr>
            <a:xfrm>
              <a:off x="304801" y="304801"/>
              <a:ext cx="11543070" cy="625331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A877FFA0-5AD7-4524-BB3B-9277115AD876}"/>
                </a:ext>
              </a:extLst>
            </p:cNvPr>
            <p:cNvSpPr/>
            <p:nvPr/>
          </p:nvSpPr>
          <p:spPr>
            <a:xfrm>
              <a:off x="457201" y="457201"/>
              <a:ext cx="11213689" cy="59534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TextBox 15">
            <a:extLst>
              <a:ext uri="{FF2B5EF4-FFF2-40B4-BE49-F238E27FC236}">
                <a16:creationId xmlns:a16="http://schemas.microsoft.com/office/drawing/2014/main" id="{195886D1-02A5-B7A1-BA71-24845A1F5A76}"/>
              </a:ext>
            </a:extLst>
          </p:cNvPr>
          <p:cNvSpPr txBox="1"/>
          <p:nvPr/>
        </p:nvSpPr>
        <p:spPr>
          <a:xfrm>
            <a:off x="457201" y="525592"/>
            <a:ext cx="11277597" cy="751616"/>
          </a:xfrm>
          <a:prstGeom prst="rect">
            <a:avLst/>
          </a:prstGeom>
          <a:noFill/>
        </p:spPr>
        <p:txBody>
          <a:bodyPr wrap="square">
            <a:spAutoFit/>
          </a:bodyPr>
          <a:lstStyle/>
          <a:p>
            <a:pPr marL="0" marR="0" indent="0" algn="ctr">
              <a:lnSpc>
                <a:spcPct val="119000"/>
              </a:lnSpc>
              <a:spcAft>
                <a:spcPts val="600"/>
              </a:spcAft>
              <a:buNone/>
            </a:pPr>
            <a:r>
              <a:rPr lang="en-GB" sz="3600" kern="1400" dirty="0">
                <a:ln>
                  <a:noFill/>
                </a:ln>
                <a:solidFill>
                  <a:srgbClr val="2D4E6B"/>
                </a:solidFill>
                <a:effectLst/>
                <a:latin typeface="Dreaming Outloud Pro" panose="03050502040302030504" pitchFamily="66" charset="0"/>
              </a:rPr>
              <a:t>Bishop’s </a:t>
            </a:r>
            <a:r>
              <a:rPr lang="en-GB" sz="3600" kern="1400" dirty="0">
                <a:ln>
                  <a:noFill/>
                </a:ln>
                <a:solidFill>
                  <a:srgbClr val="C00000"/>
                </a:solidFill>
                <a:effectLst/>
                <a:latin typeface="Dreaming Outloud Pro" panose="03050502040302030504" pitchFamily="66" charset="0"/>
              </a:rPr>
              <a:t>Lent </a:t>
            </a:r>
            <a:r>
              <a:rPr lang="en-GB" sz="3600" kern="1400" dirty="0">
                <a:ln>
                  <a:noFill/>
                </a:ln>
                <a:solidFill>
                  <a:srgbClr val="FFC000"/>
                </a:solidFill>
                <a:effectLst/>
                <a:latin typeface="Dreaming Outloud Pro" panose="03050502040302030504" pitchFamily="66" charset="0"/>
              </a:rPr>
              <a:t>Challenge </a:t>
            </a:r>
            <a:r>
              <a:rPr lang="en-GB" sz="3600" kern="1400" dirty="0">
                <a:ln>
                  <a:noFill/>
                </a:ln>
                <a:solidFill>
                  <a:srgbClr val="2D4E6B"/>
                </a:solidFill>
                <a:effectLst/>
                <a:latin typeface="Dreaming Outloud Pro" panose="03050502040302030504" pitchFamily="66" charset="0"/>
              </a:rPr>
              <a:t>2</a:t>
            </a:r>
            <a:r>
              <a:rPr lang="en-GB" sz="3600" kern="1400" dirty="0">
                <a:ln>
                  <a:noFill/>
                </a:ln>
                <a:solidFill>
                  <a:srgbClr val="C00000"/>
                </a:solidFill>
                <a:effectLst/>
                <a:latin typeface="Dreaming Outloud Pro" panose="03050502040302030504" pitchFamily="66" charset="0"/>
              </a:rPr>
              <a:t>0</a:t>
            </a:r>
            <a:r>
              <a:rPr lang="en-GB" sz="3600" kern="1400" dirty="0">
                <a:ln>
                  <a:noFill/>
                </a:ln>
                <a:solidFill>
                  <a:srgbClr val="FFC000"/>
                </a:solidFill>
                <a:effectLst/>
                <a:latin typeface="Dreaming Outloud Pro" panose="03050502040302030504" pitchFamily="66" charset="0"/>
              </a:rPr>
              <a:t>2</a:t>
            </a:r>
            <a:r>
              <a:rPr lang="en-GB" sz="3600" kern="1400" dirty="0">
                <a:ln>
                  <a:noFill/>
                </a:ln>
                <a:solidFill>
                  <a:srgbClr val="2D4E6B"/>
                </a:solidFill>
                <a:effectLst/>
                <a:latin typeface="Dreaming Outloud Pro" panose="03050502040302030504" pitchFamily="66" charset="0"/>
              </a:rPr>
              <a:t>6</a:t>
            </a:r>
            <a:endParaRPr lang="en-GB" sz="3600" kern="1400" dirty="0">
              <a:ln>
                <a:noFill/>
              </a:ln>
              <a:solidFill>
                <a:srgbClr val="FFC000"/>
              </a:solidFill>
              <a:effectLst/>
              <a:latin typeface="Dreaming Outloud Pro" panose="03050502040302030504" pitchFamily="66" charset="0"/>
            </a:endParaRPr>
          </a:p>
        </p:txBody>
      </p:sp>
      <p:pic>
        <p:nvPicPr>
          <p:cNvPr id="2" name="Picture 2" descr="Diocesan Board of Education - Diocese of Ely">
            <a:extLst>
              <a:ext uri="{FF2B5EF4-FFF2-40B4-BE49-F238E27FC236}">
                <a16:creationId xmlns:a16="http://schemas.microsoft.com/office/drawing/2014/main" id="{D5626978-F971-AD4C-AFEE-0AF4D686C1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6498" y="6168756"/>
            <a:ext cx="681402" cy="711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A83A9AD-29B2-D1DA-1515-C98D3D90BC0E}"/>
              </a:ext>
            </a:extLst>
          </p:cNvPr>
          <p:cNvSpPr txBox="1"/>
          <p:nvPr/>
        </p:nvSpPr>
        <p:spPr>
          <a:xfrm>
            <a:off x="3003345" y="5658544"/>
            <a:ext cx="6121400" cy="574260"/>
          </a:xfrm>
          <a:prstGeom prst="rect">
            <a:avLst/>
          </a:prstGeom>
          <a:noFill/>
        </p:spPr>
        <p:txBody>
          <a:bodyPr wrap="square">
            <a:spAutoFit/>
          </a:bodyPr>
          <a:lstStyle/>
          <a:p>
            <a:pPr algn="ctr">
              <a:lnSpc>
                <a:spcPct val="115000"/>
              </a:lnSpc>
              <a:spcAft>
                <a:spcPts val="800"/>
              </a:spcAft>
              <a:buNone/>
            </a:pPr>
            <a:r>
              <a:rPr lang="en-GB" sz="1100" kern="100" dirty="0">
                <a:solidFill>
                  <a:srgbClr val="002060"/>
                </a:solidFill>
                <a:effectLst/>
                <a:latin typeface="Sassoon Infant Std"/>
                <a:ea typeface="Aptos" panose="020B0004020202020204" pitchFamily="34" charset="0"/>
                <a:cs typeface="Times New Roman" panose="02020603050405020304" pitchFamily="18" charset="0"/>
              </a:rPr>
              <a:t>Paul’s Missionary Journeys Song</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15000"/>
              </a:lnSpc>
              <a:spcAft>
                <a:spcPts val="800"/>
              </a:spcAft>
            </a:pPr>
            <a:r>
              <a:rPr lang="en-GB" sz="1100" u="sng" kern="100" dirty="0">
                <a:solidFill>
                  <a:srgbClr val="002060"/>
                </a:solidFill>
                <a:effectLst/>
                <a:latin typeface="Sassoon Infant Std"/>
                <a:ea typeface="Aptos" panose="020B0004020202020204" pitchFamily="34" charset="0"/>
                <a:cs typeface="Times New Roman" panose="02020603050405020304" pitchFamily="18" charset="0"/>
                <a:hlinkClick r:id="rId4"/>
              </a:rPr>
              <a:t>https://www.youtube.com/watch?v=-qRgylHUy-Q&amp;list=RD-qRgylHUy-Q&amp;start_radio=1</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7" name="Online Media 6" title="Paul's Missionary Journeys Song">
            <a:hlinkClick r:id="" action="ppaction://media"/>
            <a:extLst>
              <a:ext uri="{FF2B5EF4-FFF2-40B4-BE49-F238E27FC236}">
                <a16:creationId xmlns:a16="http://schemas.microsoft.com/office/drawing/2014/main" id="{5232C3F0-BB33-4FEE-76FB-127115EB569F}"/>
              </a:ext>
            </a:extLst>
          </p:cNvPr>
          <p:cNvPicPr>
            <a:picLocks noRot="1" noChangeAspect="1"/>
          </p:cNvPicPr>
          <p:nvPr>
            <a:videoFile r:link="rId1"/>
          </p:nvPr>
        </p:nvPicPr>
        <p:blipFill>
          <a:blip r:embed="rId5"/>
          <a:stretch>
            <a:fillRect/>
          </a:stretch>
        </p:blipFill>
        <p:spPr>
          <a:xfrm>
            <a:off x="2438466" y="1382149"/>
            <a:ext cx="7251157" cy="4093701"/>
          </a:xfrm>
          <a:prstGeom prst="rect">
            <a:avLst/>
          </a:prstGeom>
        </p:spPr>
      </p:pic>
    </p:spTree>
    <p:extLst>
      <p:ext uri="{BB962C8B-B14F-4D97-AF65-F5344CB8AC3E}">
        <p14:creationId xmlns:p14="http://schemas.microsoft.com/office/powerpoint/2010/main" val="35541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363261-B101-2E31-96B6-13D6A0BFF1B8}"/>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0E1EED05-A448-5FCA-4F52-14BD70D99671}"/>
              </a:ext>
            </a:extLst>
          </p:cNvPr>
          <p:cNvGrpSpPr/>
          <p:nvPr/>
        </p:nvGrpSpPr>
        <p:grpSpPr>
          <a:xfrm>
            <a:off x="1" y="1"/>
            <a:ext cx="12192000" cy="6858000"/>
            <a:chOff x="1" y="1"/>
            <a:chExt cx="12192000" cy="6858000"/>
          </a:xfrm>
        </p:grpSpPr>
        <p:sp>
          <p:nvSpPr>
            <p:cNvPr id="12" name="Rectangle 11">
              <a:extLst>
                <a:ext uri="{FF2B5EF4-FFF2-40B4-BE49-F238E27FC236}">
                  <a16:creationId xmlns:a16="http://schemas.microsoft.com/office/drawing/2014/main" id="{69BEC000-DCF1-A194-4642-CC60349BCC1D}"/>
                </a:ext>
              </a:extLst>
            </p:cNvPr>
            <p:cNvSpPr/>
            <p:nvPr/>
          </p:nvSpPr>
          <p:spPr>
            <a:xfrm>
              <a:off x="1" y="1"/>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E84A49A5-54D3-5A79-57B8-DCFCDE55DE29}"/>
                </a:ext>
              </a:extLst>
            </p:cNvPr>
            <p:cNvSpPr/>
            <p:nvPr/>
          </p:nvSpPr>
          <p:spPr>
            <a:xfrm>
              <a:off x="152401" y="152401"/>
              <a:ext cx="11862618" cy="655319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FC33172C-3BF4-F214-0365-B839C6C49F03}"/>
                </a:ext>
              </a:extLst>
            </p:cNvPr>
            <p:cNvSpPr/>
            <p:nvPr/>
          </p:nvSpPr>
          <p:spPr>
            <a:xfrm>
              <a:off x="304801" y="304801"/>
              <a:ext cx="11543070" cy="625331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C1ABA7A-3DED-41F5-C18A-D6EAD8732210}"/>
                </a:ext>
              </a:extLst>
            </p:cNvPr>
            <p:cNvSpPr/>
            <p:nvPr/>
          </p:nvSpPr>
          <p:spPr>
            <a:xfrm>
              <a:off x="457201" y="457201"/>
              <a:ext cx="11213689" cy="59534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TextBox 15">
            <a:extLst>
              <a:ext uri="{FF2B5EF4-FFF2-40B4-BE49-F238E27FC236}">
                <a16:creationId xmlns:a16="http://schemas.microsoft.com/office/drawing/2014/main" id="{93A4DB2C-0A23-E6C5-B1E5-B46B04930425}"/>
              </a:ext>
            </a:extLst>
          </p:cNvPr>
          <p:cNvSpPr txBox="1"/>
          <p:nvPr/>
        </p:nvSpPr>
        <p:spPr>
          <a:xfrm>
            <a:off x="457201" y="525592"/>
            <a:ext cx="11277597" cy="751616"/>
          </a:xfrm>
          <a:prstGeom prst="rect">
            <a:avLst/>
          </a:prstGeom>
          <a:noFill/>
        </p:spPr>
        <p:txBody>
          <a:bodyPr wrap="square">
            <a:spAutoFit/>
          </a:bodyPr>
          <a:lstStyle/>
          <a:p>
            <a:pPr marL="0" marR="0" indent="0" algn="ctr">
              <a:lnSpc>
                <a:spcPct val="119000"/>
              </a:lnSpc>
              <a:spcAft>
                <a:spcPts val="600"/>
              </a:spcAft>
              <a:buNone/>
            </a:pPr>
            <a:r>
              <a:rPr lang="en-GB" sz="3600" kern="1400" dirty="0">
                <a:ln>
                  <a:noFill/>
                </a:ln>
                <a:solidFill>
                  <a:srgbClr val="2D4E6B"/>
                </a:solidFill>
                <a:effectLst/>
                <a:latin typeface="Dreaming Outloud Pro" panose="03050502040302030504" pitchFamily="66" charset="0"/>
              </a:rPr>
              <a:t>Bishop’s </a:t>
            </a:r>
            <a:r>
              <a:rPr lang="en-GB" sz="3600" kern="1400" dirty="0">
                <a:ln>
                  <a:noFill/>
                </a:ln>
                <a:solidFill>
                  <a:srgbClr val="C00000"/>
                </a:solidFill>
                <a:effectLst/>
                <a:latin typeface="Dreaming Outloud Pro" panose="03050502040302030504" pitchFamily="66" charset="0"/>
              </a:rPr>
              <a:t>Lent </a:t>
            </a:r>
            <a:r>
              <a:rPr lang="en-GB" sz="3600" kern="1400" dirty="0">
                <a:ln>
                  <a:noFill/>
                </a:ln>
                <a:solidFill>
                  <a:srgbClr val="FFC000"/>
                </a:solidFill>
                <a:effectLst/>
                <a:latin typeface="Dreaming Outloud Pro" panose="03050502040302030504" pitchFamily="66" charset="0"/>
              </a:rPr>
              <a:t>Challenge </a:t>
            </a:r>
            <a:r>
              <a:rPr lang="en-GB" sz="3600" kern="1400" dirty="0">
                <a:ln>
                  <a:noFill/>
                </a:ln>
                <a:solidFill>
                  <a:srgbClr val="2D4E6B"/>
                </a:solidFill>
                <a:effectLst/>
                <a:latin typeface="Dreaming Outloud Pro" panose="03050502040302030504" pitchFamily="66" charset="0"/>
              </a:rPr>
              <a:t>2</a:t>
            </a:r>
            <a:r>
              <a:rPr lang="en-GB" sz="3600" kern="1400" dirty="0">
                <a:ln>
                  <a:noFill/>
                </a:ln>
                <a:solidFill>
                  <a:srgbClr val="C00000"/>
                </a:solidFill>
                <a:effectLst/>
                <a:latin typeface="Dreaming Outloud Pro" panose="03050502040302030504" pitchFamily="66" charset="0"/>
              </a:rPr>
              <a:t>0</a:t>
            </a:r>
            <a:r>
              <a:rPr lang="en-GB" sz="3600" kern="1400" dirty="0">
                <a:ln>
                  <a:noFill/>
                </a:ln>
                <a:solidFill>
                  <a:srgbClr val="FFC000"/>
                </a:solidFill>
                <a:effectLst/>
                <a:latin typeface="Dreaming Outloud Pro" panose="03050502040302030504" pitchFamily="66" charset="0"/>
              </a:rPr>
              <a:t>2</a:t>
            </a:r>
            <a:r>
              <a:rPr lang="en-GB" sz="3600" kern="1400" dirty="0">
                <a:ln>
                  <a:noFill/>
                </a:ln>
                <a:solidFill>
                  <a:srgbClr val="2D4E6B"/>
                </a:solidFill>
                <a:effectLst/>
                <a:latin typeface="Dreaming Outloud Pro" panose="03050502040302030504" pitchFamily="66" charset="0"/>
              </a:rPr>
              <a:t>6</a:t>
            </a:r>
            <a:endParaRPr lang="en-GB" sz="3600" kern="1400" dirty="0">
              <a:ln>
                <a:noFill/>
              </a:ln>
              <a:solidFill>
                <a:srgbClr val="FFC000"/>
              </a:solidFill>
              <a:effectLst/>
              <a:latin typeface="Dreaming Outloud Pro" panose="03050502040302030504" pitchFamily="66" charset="0"/>
            </a:endParaRPr>
          </a:p>
        </p:txBody>
      </p:sp>
      <p:pic>
        <p:nvPicPr>
          <p:cNvPr id="2" name="Picture 2" descr="Diocesan Board of Education - Diocese of Ely">
            <a:extLst>
              <a:ext uri="{FF2B5EF4-FFF2-40B4-BE49-F238E27FC236}">
                <a16:creationId xmlns:a16="http://schemas.microsoft.com/office/drawing/2014/main" id="{B28650E7-66DE-E64B-A3F2-61DBCD0A12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6498" y="6168756"/>
            <a:ext cx="681402" cy="711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postle Paul’s Spiritual Experience: A Universal Manner of Being">
            <a:extLst>
              <a:ext uri="{FF2B5EF4-FFF2-40B4-BE49-F238E27FC236}">
                <a16:creationId xmlns:a16="http://schemas.microsoft.com/office/drawing/2014/main" id="{67CA3AF4-BD7C-1E85-E5C6-8CDC1AD00A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2457" y="1345599"/>
            <a:ext cx="3274041" cy="49110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31ADA63-AF9D-42FA-7C07-0659FF085A72}"/>
              </a:ext>
            </a:extLst>
          </p:cNvPr>
          <p:cNvSpPr txBox="1"/>
          <p:nvPr/>
        </p:nvSpPr>
        <p:spPr>
          <a:xfrm>
            <a:off x="521110" y="1583744"/>
            <a:ext cx="7715448" cy="5192640"/>
          </a:xfrm>
          <a:prstGeom prst="rect">
            <a:avLst/>
          </a:prstGeom>
          <a:noFill/>
        </p:spPr>
        <p:txBody>
          <a:bodyPr wrap="square" rtlCol="0">
            <a:spAutoFit/>
          </a:bodyPr>
          <a:lstStyle/>
          <a:p>
            <a:pPr>
              <a:lnSpc>
                <a:spcPct val="115000"/>
              </a:lnSpc>
              <a:spcAft>
                <a:spcPts val="800"/>
              </a:spcAft>
              <a:buNone/>
            </a:pPr>
            <a:r>
              <a:rPr lang="en-GB" sz="1800" kern="100" dirty="0">
                <a:solidFill>
                  <a:srgbClr val="002060"/>
                </a:solidFill>
                <a:effectLst/>
                <a:latin typeface="Sassoon Infant Std"/>
                <a:ea typeface="Aptos" panose="020B0004020202020204" pitchFamily="34" charset="0"/>
                <a:cs typeface="Times New Roman" panose="02020603050405020304" pitchFamily="18" charset="0"/>
              </a:rPr>
              <a:t>In his letters to the people of Thessalonica, he wanted to:</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GB" sz="1800" kern="100" dirty="0">
                <a:solidFill>
                  <a:srgbClr val="002060"/>
                </a:solidFill>
                <a:effectLst/>
                <a:latin typeface="Sassoon Infant Std"/>
                <a:ea typeface="Aptos" panose="020B0004020202020204" pitchFamily="34" charset="0"/>
                <a:cs typeface="Times New Roman" panose="02020603050405020304" pitchFamily="18" charset="0"/>
              </a:rPr>
              <a:t>Say thank you and encourage them to stay strong in their faith </a:t>
            </a:r>
          </a:p>
          <a:p>
            <a:pPr lvl="0" algn="ctr">
              <a:lnSpc>
                <a:spcPct val="115000"/>
              </a:lnSpc>
              <a:spcAft>
                <a:spcPts val="800"/>
              </a:spcAft>
            </a:pPr>
            <a:r>
              <a:rPr lang="en-GB" sz="2400" kern="100" dirty="0">
                <a:solidFill>
                  <a:srgbClr val="C00000"/>
                </a:solidFill>
                <a:effectLst/>
                <a:latin typeface="Sassoon Infant Std"/>
                <a:ea typeface="Aptos" panose="020B0004020202020204" pitchFamily="34" charset="0"/>
                <a:cs typeface="Times New Roman" panose="02020603050405020304" pitchFamily="18" charset="0"/>
              </a:rPr>
              <a:t>‘Our message is to encourage you…</a:t>
            </a:r>
            <a:r>
              <a:rPr lang="en-GB" sz="2400" kern="100" dirty="0">
                <a:solidFill>
                  <a:srgbClr val="C00000"/>
                </a:solidFill>
                <a:latin typeface="Sassoon Infant Std"/>
                <a:ea typeface="Aptos" panose="020B0004020202020204" pitchFamily="34" charset="0"/>
                <a:cs typeface="Times New Roman" panose="02020603050405020304" pitchFamily="18" charset="0"/>
              </a:rPr>
              <a:t> We are apostles of Christ… We loved you, we shared the good news… we shared our lives with you… we strengthen you, we comforted you, we told you to live good lives with God… we always thank God because of the way you accepted his message… and that message works in you who believe</a:t>
            </a:r>
            <a:r>
              <a:rPr lang="en-GB" sz="2400" kern="100" dirty="0">
                <a:solidFill>
                  <a:srgbClr val="C00000"/>
                </a:solidFill>
                <a:effectLst/>
                <a:latin typeface="Sassoon Infant Std"/>
                <a:ea typeface="Aptos" panose="020B0004020202020204" pitchFamily="34" charset="0"/>
                <a:cs typeface="Times New Roman" panose="02020603050405020304" pitchFamily="18" charset="0"/>
              </a:rPr>
              <a:t>… fo</a:t>
            </a:r>
            <a:r>
              <a:rPr lang="en-GB" sz="2400" kern="100" dirty="0">
                <a:solidFill>
                  <a:srgbClr val="C00000"/>
                </a:solidFill>
                <a:latin typeface="Sassoon Infant Std"/>
                <a:ea typeface="Aptos" panose="020B0004020202020204" pitchFamily="34" charset="0"/>
                <a:cs typeface="Times New Roman" panose="02020603050405020304" pitchFamily="18" charset="0"/>
              </a:rPr>
              <a:t>r y</a:t>
            </a:r>
            <a:r>
              <a:rPr lang="en-GB" sz="2400" kern="100" dirty="0">
                <a:solidFill>
                  <a:srgbClr val="C00000"/>
                </a:solidFill>
                <a:effectLst/>
                <a:latin typeface="Sassoon Infant Std"/>
                <a:ea typeface="Aptos" panose="020B0004020202020204" pitchFamily="34" charset="0"/>
                <a:cs typeface="Times New Roman" panose="02020603050405020304" pitchFamily="18" charset="0"/>
              </a:rPr>
              <a:t>ou are our hope, our joy… you are our glory’ </a:t>
            </a:r>
          </a:p>
          <a:p>
            <a:pPr lvl="0" algn="ctr">
              <a:lnSpc>
                <a:spcPct val="115000"/>
              </a:lnSpc>
              <a:spcAft>
                <a:spcPts val="800"/>
              </a:spcAft>
            </a:pPr>
            <a:r>
              <a:rPr lang="en-GB" sz="1600" kern="100" dirty="0">
                <a:solidFill>
                  <a:srgbClr val="002060"/>
                </a:solidFill>
                <a:effectLst/>
                <a:latin typeface="Sassoon Infant Std"/>
                <a:ea typeface="Aptos" panose="020B0004020202020204" pitchFamily="34" charset="0"/>
                <a:cs typeface="Times New Roman" panose="02020603050405020304" pitchFamily="18" charset="0"/>
              </a:rPr>
              <a:t>(1 Thes 2-3, </a:t>
            </a:r>
            <a:r>
              <a:rPr lang="en-GB" sz="1600" kern="100" dirty="0">
                <a:solidFill>
                  <a:srgbClr val="002060"/>
                </a:solidFill>
                <a:latin typeface="Sassoon Infant Std"/>
                <a:ea typeface="Aptos" panose="020B0004020202020204" pitchFamily="34" charset="0"/>
                <a:cs typeface="Times New Roman" panose="02020603050405020304" pitchFamily="18" charset="0"/>
              </a:rPr>
              <a:t>ICB</a:t>
            </a:r>
            <a:r>
              <a:rPr lang="en-GB" sz="1600" kern="100" dirty="0">
                <a:solidFill>
                  <a:srgbClr val="002060"/>
                </a:solidFill>
                <a:effectLst/>
                <a:latin typeface="Sassoon Infant Std"/>
                <a:ea typeface="Aptos" panose="020B0004020202020204" pitchFamily="34" charset="0"/>
                <a:cs typeface="Times New Roman" panose="02020603050405020304" pitchFamily="18" charset="0"/>
              </a:rPr>
              <a:t>)</a:t>
            </a:r>
          </a:p>
          <a:p>
            <a:pPr algn="ctr">
              <a:lnSpc>
                <a:spcPct val="115000"/>
              </a:lnSpc>
              <a:spcAft>
                <a:spcPts val="800"/>
              </a:spcAft>
            </a:pPr>
            <a:r>
              <a:rPr lang="en-GB" sz="2400" b="1" kern="100" dirty="0">
                <a:solidFill>
                  <a:srgbClr val="002060"/>
                </a:solidFill>
                <a:latin typeface="Sassoon Infant Std"/>
                <a:ea typeface="Aptos" panose="020B0004020202020204" pitchFamily="34" charset="0"/>
                <a:cs typeface="Times New Roman" panose="02020603050405020304" pitchFamily="18" charset="0"/>
              </a:rPr>
              <a:t>Why do you think he sent that in a letter?</a:t>
            </a:r>
          </a:p>
          <a:p>
            <a:pPr lvl="0" algn="ctr">
              <a:lnSpc>
                <a:spcPct val="115000"/>
              </a:lnSpc>
              <a:spcAft>
                <a:spcPts val="800"/>
              </a:spcAft>
            </a:pP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10151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252</TotalTime>
  <Words>1189</Words>
  <Application>Microsoft Office PowerPoint</Application>
  <PresentationFormat>Widescreen</PresentationFormat>
  <Paragraphs>123</Paragraphs>
  <Slides>22</Slides>
  <Notes>1</Notes>
  <HiddenSlides>0</HiddenSlides>
  <MMClips>6</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22</vt:i4>
      </vt:variant>
    </vt:vector>
  </HeadingPairs>
  <TitlesOfParts>
    <vt:vector size="34" baseType="lpstr">
      <vt:lpstr>Aptos</vt:lpstr>
      <vt:lpstr>Aptos Display</vt:lpstr>
      <vt:lpstr>Arial</vt:lpstr>
      <vt:lpstr>Avenir Next LT Pro</vt:lpstr>
      <vt:lpstr>Baskerville Old Face</vt:lpstr>
      <vt:lpstr>Calibri</vt:lpstr>
      <vt:lpstr>Dreaming Outloud Pro</vt:lpstr>
      <vt:lpstr>Grandview</vt:lpstr>
      <vt:lpstr>Sassoon Infant Std</vt:lpstr>
      <vt:lpstr>Symbol</vt:lpstr>
      <vt:lpstr>XCCW Joined 1a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Jemma Coulson</dc:creator>
  <cp:lastModifiedBy>Jemma Coulson</cp:lastModifiedBy>
  <cp:revision>2</cp:revision>
  <dcterms:created xsi:type="dcterms:W3CDTF">2025-07-18T07:58:33Z</dcterms:created>
  <dcterms:modified xsi:type="dcterms:W3CDTF">2025-12-17T10:04:36Z</dcterms:modified>
</cp:coreProperties>
</file>