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6" r:id="rId3"/>
    <p:sldId id="258" r:id="rId4"/>
    <p:sldId id="276" r:id="rId5"/>
    <p:sldId id="26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77" r:id="rId17"/>
    <p:sldId id="301" r:id="rId18"/>
    <p:sldId id="302" r:id="rId19"/>
    <p:sldId id="262" r:id="rId20"/>
    <p:sldId id="267" r:id="rId21"/>
    <p:sldId id="290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908CA-C0F4-42E0-BD94-63583F5C7658}" v="2" dt="2025-12-17T10:04:54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C9E908CA-C0F4-42E0-BD94-63583F5C7658}"/>
    <pc:docChg chg="addSld modSld">
      <pc:chgData name="Jemma Coulson" userId="fcb21ed6-b519-41dc-b424-5618ec5bb479" providerId="ADAL" clId="{C9E908CA-C0F4-42E0-BD94-63583F5C7658}" dt="2025-12-17T10:04:54.668" v="4"/>
      <pc:docMkLst>
        <pc:docMk/>
      </pc:docMkLst>
      <pc:sldChg chg="addSp modSp mod modAnim">
        <pc:chgData name="Jemma Coulson" userId="fcb21ed6-b519-41dc-b424-5618ec5bb479" providerId="ADAL" clId="{C9E908CA-C0F4-42E0-BD94-63583F5C7658}" dt="2025-12-17T09:53:25.462" v="3" actId="1076"/>
        <pc:sldMkLst>
          <pc:docMk/>
          <pc:sldMk cId="730972365" sldId="257"/>
        </pc:sldMkLst>
        <pc:picChg chg="mod">
          <ac:chgData name="Jemma Coulson" userId="fcb21ed6-b519-41dc-b424-5618ec5bb479" providerId="ADAL" clId="{C9E908CA-C0F4-42E0-BD94-63583F5C7658}" dt="2025-12-17T09:53:03.168" v="0" actId="1076"/>
          <ac:picMkLst>
            <pc:docMk/>
            <pc:sldMk cId="730972365" sldId="257"/>
            <ac:picMk id="3" creationId="{408FB410-0D1A-4B9F-F1E1-FD6CD9F9DCD5}"/>
          </ac:picMkLst>
        </pc:picChg>
        <pc:picChg chg="add mod">
          <ac:chgData name="Jemma Coulson" userId="fcb21ed6-b519-41dc-b424-5618ec5bb479" providerId="ADAL" clId="{C9E908CA-C0F4-42E0-BD94-63583F5C7658}" dt="2025-12-17T09:53:25.462" v="3" actId="1076"/>
          <ac:picMkLst>
            <pc:docMk/>
            <pc:sldMk cId="730972365" sldId="257"/>
            <ac:picMk id="4" creationId="{0DA4AD78-E004-5CB5-F1F2-CF8E6CD25AF5}"/>
          </ac:picMkLst>
        </pc:picChg>
      </pc:sldChg>
      <pc:sldChg chg="add">
        <pc:chgData name="Jemma Coulson" userId="fcb21ed6-b519-41dc-b424-5618ec5bb479" providerId="ADAL" clId="{C9E908CA-C0F4-42E0-BD94-63583F5C7658}" dt="2025-12-17T10:04:54.668" v="4"/>
        <pc:sldMkLst>
          <pc:docMk/>
          <pc:sldMk cId="3650824937" sldId="302"/>
        </pc:sldMkLst>
      </pc:sldChg>
    </pc:docChg>
  </pc:docChgLst>
  <pc:docChgLst>
    <pc:chgData name="Jemma Coulson" userId="fcb21ed6-b519-41dc-b424-5618ec5bb479" providerId="ADAL" clId="{81BB51D6-F635-42FB-84DB-F9A9886940D7}"/>
    <pc:docChg chg="undo redo custSel addSld delSld modSld">
      <pc:chgData name="Jemma Coulson" userId="fcb21ed6-b519-41dc-b424-5618ec5bb479" providerId="ADAL" clId="{81BB51D6-F635-42FB-84DB-F9A9886940D7}" dt="2025-07-22T13:20:03.836" v="637"/>
      <pc:docMkLst>
        <pc:docMk/>
      </pc:docMkLst>
      <pc:sldChg chg="modSp mod">
        <pc:chgData name="Jemma Coulson" userId="fcb21ed6-b519-41dc-b424-5618ec5bb479" providerId="ADAL" clId="{81BB51D6-F635-42FB-84DB-F9A9886940D7}" dt="2025-07-22T12:54:26.096" v="177" actId="20577"/>
        <pc:sldMkLst>
          <pc:docMk/>
          <pc:sldMk cId="737013871" sldId="262"/>
        </pc:sldMkLst>
      </pc:sldChg>
      <pc:sldChg chg="modSp mod">
        <pc:chgData name="Jemma Coulson" userId="fcb21ed6-b519-41dc-b424-5618ec5bb479" providerId="ADAL" clId="{81BB51D6-F635-42FB-84DB-F9A9886940D7}" dt="2025-07-22T12:54:54.110" v="187" actId="1076"/>
        <pc:sldMkLst>
          <pc:docMk/>
          <pc:sldMk cId="3433777998" sldId="267"/>
        </pc:sldMkLst>
      </pc:sldChg>
      <pc:sldChg chg="del">
        <pc:chgData name="Jemma Coulson" userId="fcb21ed6-b519-41dc-b424-5618ec5bb479" providerId="ADAL" clId="{81BB51D6-F635-42FB-84DB-F9A9886940D7}" dt="2025-07-22T12:56:55.720" v="267" actId="47"/>
        <pc:sldMkLst>
          <pc:docMk/>
          <pc:sldMk cId="334666091" sldId="269"/>
        </pc:sldMkLst>
      </pc:sldChg>
      <pc:sldChg chg="addSp modSp mod modAnim">
        <pc:chgData name="Jemma Coulson" userId="fcb21ed6-b519-41dc-b424-5618ec5bb479" providerId="ADAL" clId="{81BB51D6-F635-42FB-84DB-F9A9886940D7}" dt="2025-07-22T12:54:07.582" v="153" actId="20577"/>
        <pc:sldMkLst>
          <pc:docMk/>
          <pc:sldMk cId="2888953461" sldId="277"/>
        </pc:sldMkLst>
      </pc:sldChg>
      <pc:sldChg chg="modSp mod">
        <pc:chgData name="Jemma Coulson" userId="fcb21ed6-b519-41dc-b424-5618ec5bb479" providerId="ADAL" clId="{81BB51D6-F635-42FB-84DB-F9A9886940D7}" dt="2025-07-22T12:56:31.692" v="265" actId="403"/>
        <pc:sldMkLst>
          <pc:docMk/>
          <pc:sldMk cId="3600542237" sldId="281"/>
        </pc:sldMkLst>
      </pc:sldChg>
      <pc:sldChg chg="addSp delSp modSp mod">
        <pc:chgData name="Jemma Coulson" userId="fcb21ed6-b519-41dc-b424-5618ec5bb479" providerId="ADAL" clId="{81BB51D6-F635-42FB-84DB-F9A9886940D7}" dt="2025-07-22T12:55:30.079" v="194" actId="14100"/>
        <pc:sldMkLst>
          <pc:docMk/>
          <pc:sldMk cId="1707066921" sldId="290"/>
        </pc:sldMkLst>
      </pc:sldChg>
      <pc:sldChg chg="addSp modSp new mod modAnim">
        <pc:chgData name="Jemma Coulson" userId="fcb21ed6-b519-41dc-b424-5618ec5bb479" providerId="ADAL" clId="{81BB51D6-F635-42FB-84DB-F9A9886940D7}" dt="2025-07-22T13:02:36.434" v="354" actId="1076"/>
        <pc:sldMkLst>
          <pc:docMk/>
          <pc:sldMk cId="1887440752" sldId="291"/>
        </pc:sldMkLst>
      </pc:sldChg>
      <pc:sldChg chg="addSp modSp add mod modAnim">
        <pc:chgData name="Jemma Coulson" userId="fcb21ed6-b519-41dc-b424-5618ec5bb479" providerId="ADAL" clId="{81BB51D6-F635-42FB-84DB-F9A9886940D7}" dt="2025-07-22T13:02:02.287" v="340" actId="14100"/>
        <pc:sldMkLst>
          <pc:docMk/>
          <pc:sldMk cId="1989972575" sldId="292"/>
        </pc:sldMkLst>
      </pc:sldChg>
      <pc:sldChg chg="addSp modSp add mod modAnim">
        <pc:chgData name="Jemma Coulson" userId="fcb21ed6-b519-41dc-b424-5618ec5bb479" providerId="ADAL" clId="{81BB51D6-F635-42FB-84DB-F9A9886940D7}" dt="2025-07-22T13:04:44.846" v="392" actId="1035"/>
        <pc:sldMkLst>
          <pc:docMk/>
          <pc:sldMk cId="4281819413" sldId="293"/>
        </pc:sldMkLst>
      </pc:sldChg>
      <pc:sldChg chg="addSp delSp modSp add mod modAnim">
        <pc:chgData name="Jemma Coulson" userId="fcb21ed6-b519-41dc-b424-5618ec5bb479" providerId="ADAL" clId="{81BB51D6-F635-42FB-84DB-F9A9886940D7}" dt="2025-07-22T13:20:03.836" v="637"/>
        <pc:sldMkLst>
          <pc:docMk/>
          <pc:sldMk cId="3343536373" sldId="294"/>
        </pc:sldMkLst>
      </pc:sldChg>
      <pc:sldChg chg="addSp modSp add mod modAnim">
        <pc:chgData name="Jemma Coulson" userId="fcb21ed6-b519-41dc-b424-5618ec5bb479" providerId="ADAL" clId="{81BB51D6-F635-42FB-84DB-F9A9886940D7}" dt="2025-07-22T13:12:23.673" v="562"/>
        <pc:sldMkLst>
          <pc:docMk/>
          <pc:sldMk cId="2098910761" sldId="295"/>
        </pc:sldMkLst>
      </pc:sldChg>
      <pc:sldChg chg="addSp modSp add mod modAnim">
        <pc:chgData name="Jemma Coulson" userId="fcb21ed6-b519-41dc-b424-5618ec5bb479" providerId="ADAL" clId="{81BB51D6-F635-42FB-84DB-F9A9886940D7}" dt="2025-07-22T13:12:26.233" v="563"/>
        <pc:sldMkLst>
          <pc:docMk/>
          <pc:sldMk cId="3131987763" sldId="296"/>
        </pc:sldMkLst>
      </pc:sldChg>
      <pc:sldChg chg="addSp delSp modSp add mod modAnim">
        <pc:chgData name="Jemma Coulson" userId="fcb21ed6-b519-41dc-b424-5618ec5bb479" providerId="ADAL" clId="{81BB51D6-F635-42FB-84DB-F9A9886940D7}" dt="2025-07-22T13:17:24.431" v="610" actId="122"/>
        <pc:sldMkLst>
          <pc:docMk/>
          <pc:sldMk cId="1192655754" sldId="297"/>
        </pc:sldMkLst>
      </pc:sldChg>
      <pc:sldChg chg="addSp modSp add mod">
        <pc:chgData name="Jemma Coulson" userId="fcb21ed6-b519-41dc-b424-5618ec5bb479" providerId="ADAL" clId="{81BB51D6-F635-42FB-84DB-F9A9886940D7}" dt="2025-07-22T13:17:38.880" v="611"/>
        <pc:sldMkLst>
          <pc:docMk/>
          <pc:sldMk cId="483110220" sldId="298"/>
        </pc:sldMkLst>
      </pc:sldChg>
      <pc:sldChg chg="addSp delSp modSp add mod">
        <pc:chgData name="Jemma Coulson" userId="fcb21ed6-b519-41dc-b424-5618ec5bb479" providerId="ADAL" clId="{81BB51D6-F635-42FB-84DB-F9A9886940D7}" dt="2025-07-22T13:18:39.846" v="633" actId="207"/>
        <pc:sldMkLst>
          <pc:docMk/>
          <pc:sldMk cId="730113236" sldId="299"/>
        </pc:sldMkLst>
      </pc:sldChg>
      <pc:sldChg chg="addSp modSp add mod">
        <pc:chgData name="Jemma Coulson" userId="fcb21ed6-b519-41dc-b424-5618ec5bb479" providerId="ADAL" clId="{81BB51D6-F635-42FB-84DB-F9A9886940D7}" dt="2025-07-22T13:19:01.986" v="636" actId="1076"/>
        <pc:sldMkLst>
          <pc:docMk/>
          <pc:sldMk cId="3629006397" sldId="300"/>
        </pc:sldMkLst>
      </pc:sldChg>
      <pc:sldChg chg="add">
        <pc:chgData name="Jemma Coulson" userId="fcb21ed6-b519-41dc-b424-5618ec5bb479" providerId="ADAL" clId="{81BB51D6-F635-42FB-84DB-F9A9886940D7}" dt="2025-07-22T12:56:54.020" v="266"/>
        <pc:sldMkLst>
          <pc:docMk/>
          <pc:sldMk cId="3314586010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6853-BA68-464D-ABC2-3D7515D49FD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F112F-1CA0-495D-80E1-3442EE85C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112F-1CA0-495D-80E1-3442EE85C4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5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208CB-D341-4E53-AE10-E6A76E02196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3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AB94-64AB-29F9-4F75-D4339A1B1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6554B-B486-4981-0995-74D7C343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5439-B856-DD35-D3FF-E82FB39C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37A3E-EB2F-462B-49D5-323945F4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8C9E-88D1-54D8-4DAD-78AC5F8E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1E40-973D-51E9-09CC-BFEFF31A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C07A3-B1EF-3EF7-661C-4CD41911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3551-0D5E-07B4-4338-79A82F70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D92F-9B7E-7ACC-706C-1504C8CF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72669-47CA-8EB8-0ECB-7F688CF7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8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D75BF-206B-F055-EE14-C5031778D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70713-225A-CACC-35CD-D168761F4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0194B-3420-C1D1-E04A-F4AA0792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69AF3-0674-A189-4F67-B1B0B424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EA9C-AF92-A832-12C0-390892E2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06E1-27B9-8E94-8832-C43202F0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22FA-875B-4575-E880-E0D7839F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DD591-2ED0-7B97-5F12-5D5045F6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D42D-6AA9-DE3E-289E-6303E65F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97D52-5764-4601-A4A8-80EEA4A8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9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5C6F-FFE6-941D-1E53-F1F552F2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83E05-3E57-B4AA-E566-A8836090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CA80-B5DE-D67D-1CC0-A4DD4F50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1A5F-11A1-AAD6-0BC4-54BA59BA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783AB-A890-E96B-5C3F-93E20A45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8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A0B1-7FBA-7069-1406-F6B8F15C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7BDEF-6EFD-4930-DA8C-D65A11932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F8F39-47C8-590B-02A9-84AA3D3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8C468-C109-AFD0-8BF9-00B3130E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C842B-9AFE-5B15-4495-D2C42411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5A8B3-4F95-7017-F0B9-0EDDAE8E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5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D0BA-C2F6-01FA-36AE-233BE20E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E2935-002C-36A9-F59C-1B65B213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4260A-A151-0224-AEC5-99823A1B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1E504-96AC-8BDE-3AA4-B69AC319A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71856-844E-2423-123A-945BFF88F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016CC-9AD8-F7FC-FC06-2791CF63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995E-BFB1-385C-474A-1F1787BE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9B27B-CF81-10F5-65CF-322CD8B6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8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9A6A-FCAE-0DFE-5367-4950B796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BE58C-CEBD-782F-4FEB-780498BC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F46EF-3486-3F7C-0192-3F9D91C0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80769-8736-1899-6B85-6F730202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0F0BB-6D63-B701-4C5A-4F18F7EF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F267E-52DD-F770-141F-589B918E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D2ADC-C4D0-FE48-2669-08A3D441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8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8CD3-9671-7823-AB65-66F2C0C7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A0CA-F663-6DE1-17FA-B4CB098E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CBFCD-867C-4648-46E5-EE3B139FA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7C5E-F591-1707-5D30-23EC1B7B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5D1A-55A5-CD33-56E1-E7871789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FBB00-ADAA-B300-469B-11CD4E41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9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5F47-C5DC-F253-2916-CB6D5C77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EE8C5-BCC8-4080-521C-08CBC766D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A9692-212C-F92B-BB4B-C2652FDB8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B297A-C327-DA34-B156-CD257A35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9585-340E-CF1B-1606-9C8E737E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DA885-D9E7-717B-A1ED-AF88BFE4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F52F0-D444-156C-48B3-BA139B64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5919E-1861-F2A8-7CE0-823565317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51FE-6F32-497C-9676-7D71BE0FD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3B6C76-D751-4A72-9449-46894A9DB0D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DAB2-B048-3B9D-32B7-8FD34DFB8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CB55-77F8-F2D3-E6DB-02772FA7C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C60FB0-24D6-41D1-B457-891CB68AF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video" Target="https://www.youtube.com/embed/wnacdOIoTBQ?feature=oembed" TargetMode="External"/><Relationship Id="rId1" Type="http://schemas.openxmlformats.org/officeDocument/2006/relationships/video" Target="https://www.youtube.com/embed/ZnHMNJkMNWE?feature=oembed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EHwDtvK0qQ?feature=oembed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www.youtube.com/watch?v=CEHwDtvK0qQ&amp;list=RDCEHwDtvK0qQ&amp;start_radio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oa4-JcMC8&amp;list=RDXwoa4-JcMC8&amp;start_radio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ahFRDrSCs?feature=oembed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0JahFRDrSCs&amp;list=RD0JahFRDrSCs&amp;start_radio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nHMNJkMNWE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rylife.co.uk/nature/curious-questions-are-snowflakes-really-all-unique-23700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roots.com/trending/clinical-and-molecular-dx/26658/ai-suggests-fingerprints-unique?srsltid=AfmBOoqRksa4QiTuCFlZ33kJJGouST9KLq3w7ptmc--R00hU7j-UiUL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.co.uk/2015/05/12/photographer-angelica-dass-has-taken-pictures-of-over-2500-people-to-prove-were-not-just-black-or-white-5193085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ibelde.medium.com/how-to-build-yourself-up-from-nothing-e6fe5efe205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F4172CF-49F6-45F5-73D8-F84298C4248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C8178A-A7DF-8FCA-4606-AB56284E22B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72C301-7E78-18F3-6E34-FFF8EA44468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304798-63C2-384C-3F53-64952F3C9B11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DBDA7F-7188-9877-210D-E0EA17E4936F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868DB6D5-854E-C765-C026-43CD29459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86" y="1486471"/>
            <a:ext cx="6771428" cy="2438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71833-79F8-0CAB-A82C-5FE01B31BA04}"/>
              </a:ext>
            </a:extLst>
          </p:cNvPr>
          <p:cNvSpPr txBox="1"/>
          <p:nvPr/>
        </p:nvSpPr>
        <p:spPr>
          <a:xfrm>
            <a:off x="457201" y="353963"/>
            <a:ext cx="11213689" cy="185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54A0C-2B27-C95D-638E-53E1CDEAA0D6}"/>
              </a:ext>
            </a:extLst>
          </p:cNvPr>
          <p:cNvSpPr txBox="1"/>
          <p:nvPr/>
        </p:nvSpPr>
        <p:spPr>
          <a:xfrm>
            <a:off x="2152846" y="3759197"/>
            <a:ext cx="7886308" cy="2949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b="1" kern="1400" dirty="0">
                <a:ln>
                  <a:noFill/>
                </a:ln>
                <a:solidFill>
                  <a:srgbClr val="2D4E6B"/>
                </a:solidFill>
                <a:effectLst/>
                <a:latin typeface="Grandview" panose="020B0502040204020203" pitchFamily="34" charset="0"/>
              </a:rPr>
              <a:t>“Therefore encourage each other,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b="1" kern="1400" dirty="0">
                <a:ln>
                  <a:noFill/>
                </a:ln>
                <a:solidFill>
                  <a:srgbClr val="C00000"/>
                </a:solidFill>
                <a:effectLst/>
                <a:latin typeface="Grandview" panose="020B0502040204020203" pitchFamily="34" charset="0"/>
              </a:rPr>
              <a:t>Build each other up,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b="1" kern="1400" dirty="0">
                <a:ln>
                  <a:noFill/>
                </a:ln>
                <a:solidFill>
                  <a:srgbClr val="FFC000"/>
                </a:solidFill>
                <a:effectLst/>
                <a:latin typeface="Grandview" panose="020B0502040204020203" pitchFamily="34" charset="0"/>
              </a:rPr>
              <a:t>Just as you are doing”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2000" u="sng" kern="1400" dirty="0">
                <a:ln>
                  <a:noFill/>
                </a:ln>
                <a:solidFill>
                  <a:srgbClr val="5B9BD5"/>
                </a:solidFill>
                <a:effectLst/>
                <a:latin typeface="Grandview" panose="020B0502040204020203" pitchFamily="34" charset="0"/>
              </a:rPr>
              <a:t>1 Thessalonians 5:11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E08E321D-5CD6-CCEF-1E99-8664F317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Build Each Other Up">
            <a:hlinkClick r:id="" action="ppaction://media"/>
            <a:extLst>
              <a:ext uri="{FF2B5EF4-FFF2-40B4-BE49-F238E27FC236}">
                <a16:creationId xmlns:a16="http://schemas.microsoft.com/office/drawing/2014/main" id="{408FB410-0D1A-4B9F-F1E1-FD6CD9F9DC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2545865" y="4754733"/>
            <a:ext cx="1698044" cy="958645"/>
          </a:xfrm>
          <a:prstGeom prst="rect">
            <a:avLst/>
          </a:prstGeom>
        </p:spPr>
      </p:pic>
      <p:pic>
        <p:nvPicPr>
          <p:cNvPr id="4" name="Online Media 3" title="Erik Satie - Gymnopédies &amp; Gnossiennes">
            <a:hlinkClick r:id="" action="ppaction://media"/>
            <a:extLst>
              <a:ext uri="{FF2B5EF4-FFF2-40B4-BE49-F238E27FC236}">
                <a16:creationId xmlns:a16="http://schemas.microsoft.com/office/drawing/2014/main" id="{0DA4AD78-E004-5CB5-F1F2-CF8E6CD25AF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57201" y="5069504"/>
            <a:ext cx="2375535" cy="13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6D4D9-A6FC-7985-1125-556E8B08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DFCB-87C3-E765-E90D-D9298D68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21BD-409F-E89E-9C55-239B5B157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425C5C-7694-F418-1AC0-16F3665CBEE5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891B19-66F6-BA59-AE02-2DD4839099A3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FB3A5E-1827-93DE-42B1-62C62A56A6FD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45DADC-DD87-6873-77ED-9A4C816D3B5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A7C7DB-0641-F38D-D4B6-EA4E055A5A71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79D04C-6145-C278-73A5-8C4000D48318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CF524-B9AC-26F7-4DA3-FDA8F4909F9B}"/>
              </a:ext>
            </a:extLst>
          </p:cNvPr>
          <p:cNvSpPr txBox="1"/>
          <p:nvPr/>
        </p:nvSpPr>
        <p:spPr>
          <a:xfrm>
            <a:off x="671052" y="1212431"/>
            <a:ext cx="44712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Now turn to someone near you and say something you appreciate about a person in your life, focus on what makes them unique and special. </a:t>
            </a:r>
            <a:endParaRPr lang="en-GB" sz="4800" dirty="0"/>
          </a:p>
        </p:txBody>
      </p:sp>
      <p:pic>
        <p:nvPicPr>
          <p:cNvPr id="10" name="Picture 2" descr="Angelica Dass humanae">
            <a:extLst>
              <a:ext uri="{FF2B5EF4-FFF2-40B4-BE49-F238E27FC236}">
                <a16:creationId xmlns:a16="http://schemas.microsoft.com/office/drawing/2014/main" id="{5606A343-0A7E-1072-B361-7A1B7253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76" y="1258354"/>
            <a:ext cx="5982460" cy="50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FA116-B24A-8776-8B8D-167996E3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621B-E827-9A76-984B-51E1758D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73E1-04B2-6D2C-364B-12489225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5B959C-BE34-215D-2F5B-E6273A6AD4E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7F813D-C82F-E3C7-DDD1-EA9EEB49E1D0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2B5E0F-200A-2DB2-ECC6-6F1AE7A95A7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D0DFF8-3167-A9C2-7D03-33F1600D5D65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C6B5D6-27AF-CB34-A6FD-8B5D65400E95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C9A448-924E-61E2-704E-892E98B92280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301D3-7355-75E3-DE1B-AD244ACFCC44}"/>
              </a:ext>
            </a:extLst>
          </p:cNvPr>
          <p:cNvSpPr txBox="1"/>
          <p:nvPr/>
        </p:nvSpPr>
        <p:spPr>
          <a:xfrm>
            <a:off x="671052" y="1497999"/>
            <a:ext cx="44712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Now turn to someone else near you, tell them something you believe you are good at. Notice how that makes you feel. </a:t>
            </a:r>
            <a:endParaRPr lang="en-GB" sz="4800" dirty="0"/>
          </a:p>
        </p:txBody>
      </p:sp>
      <p:pic>
        <p:nvPicPr>
          <p:cNvPr id="10" name="Picture 2" descr="Angelica Dass humanae">
            <a:extLst>
              <a:ext uri="{FF2B5EF4-FFF2-40B4-BE49-F238E27FC236}">
                <a16:creationId xmlns:a16="http://schemas.microsoft.com/office/drawing/2014/main" id="{BAF68DCA-3CA1-DBC9-07D4-C55D376B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76" y="1258354"/>
            <a:ext cx="5982460" cy="50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58578-307F-B378-9EB9-92E1523C3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CCE5-0209-F720-D52E-5CC4985E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2CD764-8D56-B6F5-1A8D-F6B9FB2B8FC6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CE4CCE-540C-5380-72EC-2693301B0A15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30CF52-18B2-1FCD-867C-763D39492083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0CA12E-5EF4-2163-C0E7-2AAD87C9A1ED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0FF7EB-ED92-0BFB-D5EE-525F4ACD1DD0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25F63D-4F0A-10B8-75EA-EF9F57647528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DFA2E-383A-CB2A-CB81-A1DF0518F36F}"/>
              </a:ext>
            </a:extLst>
          </p:cNvPr>
          <p:cNvSpPr txBox="1"/>
          <p:nvPr/>
        </p:nvSpPr>
        <p:spPr>
          <a:xfrm>
            <a:off x="671052" y="1497999"/>
            <a:ext cx="44712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Finally turn to someone else near you, invite them to say what they think your gifts are. How did that make you feel? </a:t>
            </a:r>
            <a:endParaRPr lang="en-GB" sz="4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A6672-412E-5C7E-3360-C0FD18F26718}"/>
              </a:ext>
            </a:extLst>
          </p:cNvPr>
          <p:cNvGrpSpPr/>
          <p:nvPr/>
        </p:nvGrpSpPr>
        <p:grpSpPr>
          <a:xfrm>
            <a:off x="5481910" y="1345599"/>
            <a:ext cx="6024289" cy="4831364"/>
            <a:chOff x="185865" y="786808"/>
            <a:chExt cx="5733156" cy="53677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F02124-C058-1F23-99AF-DBFDA6AA71F7}"/>
                </a:ext>
              </a:extLst>
            </p:cNvPr>
            <p:cNvSpPr/>
            <p:nvPr/>
          </p:nvSpPr>
          <p:spPr>
            <a:xfrm>
              <a:off x="438798" y="2130143"/>
              <a:ext cx="5185133" cy="4024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E6F2D4-F2FC-520D-35D2-D45BD37D7AB2}"/>
                </a:ext>
              </a:extLst>
            </p:cNvPr>
            <p:cNvSpPr/>
            <p:nvPr/>
          </p:nvSpPr>
          <p:spPr>
            <a:xfrm>
              <a:off x="185865" y="1714857"/>
              <a:ext cx="5733156" cy="828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7F33934B-5E53-6B40-DC6A-4196D3335B59}"/>
                </a:ext>
              </a:extLst>
            </p:cNvPr>
            <p:cNvSpPr/>
            <p:nvPr/>
          </p:nvSpPr>
          <p:spPr>
            <a:xfrm rot="3529560">
              <a:off x="622000" y="880703"/>
              <a:ext cx="1958318" cy="177053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E6BD5A10-6162-DE81-B924-86BD46F1DB43}"/>
                </a:ext>
              </a:extLst>
            </p:cNvPr>
            <p:cNvSpPr/>
            <p:nvPr/>
          </p:nvSpPr>
          <p:spPr>
            <a:xfrm rot="18070440" flipH="1">
              <a:off x="3326132" y="880701"/>
              <a:ext cx="1958318" cy="177053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56C9AF7-DBDC-100A-9EB9-02EE433E3305}"/>
                </a:ext>
              </a:extLst>
            </p:cNvPr>
            <p:cNvSpPr/>
            <p:nvPr/>
          </p:nvSpPr>
          <p:spPr>
            <a:xfrm>
              <a:off x="2691560" y="1733073"/>
              <a:ext cx="529505" cy="828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9178A650-9860-E314-039F-EDD3BA56C118}"/>
                </a:ext>
              </a:extLst>
            </p:cNvPr>
            <p:cNvSpPr/>
            <p:nvPr/>
          </p:nvSpPr>
          <p:spPr>
            <a:xfrm rot="3529560">
              <a:off x="1085367" y="1254661"/>
              <a:ext cx="1416888" cy="1155404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8881A15F-51C4-76FD-3438-D37C8A124724}"/>
                </a:ext>
              </a:extLst>
            </p:cNvPr>
            <p:cNvSpPr/>
            <p:nvPr/>
          </p:nvSpPr>
          <p:spPr>
            <a:xfrm rot="18070440" flipH="1">
              <a:off x="3411847" y="1250169"/>
              <a:ext cx="1416888" cy="1155404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Content Placeholder 20" descr="Woman with solid fill">
            <a:extLst>
              <a:ext uri="{FF2B5EF4-FFF2-40B4-BE49-F238E27FC236}">
                <a16:creationId xmlns:a16="http://schemas.microsoft.com/office/drawing/2014/main" id="{7733E73E-9BF3-7AD9-91B9-54FE900A6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3710" y="3159965"/>
            <a:ext cx="2809187" cy="2809187"/>
          </a:xfr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A345F321-66FA-9756-6E15-4449EE866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3571" y="3138890"/>
            <a:ext cx="2809187" cy="28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F48A-7EE9-6E4F-21DD-F9FDCC53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3C52-4A9C-9425-6EDC-D5B416E8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8D97-F7C6-EBE3-02A2-E0E5889ED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BE8EA-1384-59E0-DC09-34B1B0F08A48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EF7CA5-54D5-1E14-237B-AC22FC59B53C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F05740-90DF-DFB2-5202-EE30C12B9DC7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928600-ED5A-7A1D-378A-3B6B290E7580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AD950-2C1A-17C7-54B5-956D4FC83562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FC0432-A7E3-4EE5-CB96-8E36FA626B9F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6D384-BC50-E863-23F5-6732C9AD2D0A}"/>
              </a:ext>
            </a:extLst>
          </p:cNvPr>
          <p:cNvSpPr txBox="1"/>
          <p:nvPr/>
        </p:nvSpPr>
        <p:spPr>
          <a:xfrm>
            <a:off x="671052" y="1497999"/>
            <a:ext cx="44712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God made you wonderfully unique. He gave you special gifts and He wants you to see the gifts inside you and others. </a:t>
            </a:r>
            <a:endParaRPr lang="en-GB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A1DD11-CB2C-74AC-168E-D438A03C3BF9}"/>
              </a:ext>
            </a:extLst>
          </p:cNvPr>
          <p:cNvGrpSpPr/>
          <p:nvPr/>
        </p:nvGrpSpPr>
        <p:grpSpPr>
          <a:xfrm>
            <a:off x="5481910" y="1345599"/>
            <a:ext cx="6024289" cy="4831364"/>
            <a:chOff x="185865" y="786808"/>
            <a:chExt cx="5733156" cy="53677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30BD78-2991-3DA8-5DE0-FE979C397276}"/>
                </a:ext>
              </a:extLst>
            </p:cNvPr>
            <p:cNvSpPr/>
            <p:nvPr/>
          </p:nvSpPr>
          <p:spPr>
            <a:xfrm>
              <a:off x="438798" y="2130143"/>
              <a:ext cx="5185133" cy="4024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1C9106-C54E-8EBE-CD29-912DC7BFABB1}"/>
                </a:ext>
              </a:extLst>
            </p:cNvPr>
            <p:cNvSpPr/>
            <p:nvPr/>
          </p:nvSpPr>
          <p:spPr>
            <a:xfrm>
              <a:off x="185865" y="1714857"/>
              <a:ext cx="5733156" cy="828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B2603E97-AD55-2914-0123-3544F3C17530}"/>
                </a:ext>
              </a:extLst>
            </p:cNvPr>
            <p:cNvSpPr/>
            <p:nvPr/>
          </p:nvSpPr>
          <p:spPr>
            <a:xfrm rot="3529560">
              <a:off x="622000" y="880703"/>
              <a:ext cx="1958318" cy="177053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16FDD858-140D-73B2-584A-F8D6E8ADBE68}"/>
                </a:ext>
              </a:extLst>
            </p:cNvPr>
            <p:cNvSpPr/>
            <p:nvPr/>
          </p:nvSpPr>
          <p:spPr>
            <a:xfrm rot="18070440" flipH="1">
              <a:off x="3326132" y="880701"/>
              <a:ext cx="1958318" cy="1770532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22F8BEF-0914-AE08-B13C-26C6A3A31C98}"/>
                </a:ext>
              </a:extLst>
            </p:cNvPr>
            <p:cNvSpPr/>
            <p:nvPr/>
          </p:nvSpPr>
          <p:spPr>
            <a:xfrm>
              <a:off x="2691560" y="1733073"/>
              <a:ext cx="529505" cy="828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86B6F5A7-B33D-0F13-3F53-2AD771C82778}"/>
                </a:ext>
              </a:extLst>
            </p:cNvPr>
            <p:cNvSpPr/>
            <p:nvPr/>
          </p:nvSpPr>
          <p:spPr>
            <a:xfrm rot="3529560">
              <a:off x="1085367" y="1254661"/>
              <a:ext cx="1416888" cy="1155404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80AD85BA-726F-0A27-BE61-D9F2E79A3B8B}"/>
                </a:ext>
              </a:extLst>
            </p:cNvPr>
            <p:cNvSpPr/>
            <p:nvPr/>
          </p:nvSpPr>
          <p:spPr>
            <a:xfrm rot="18070440" flipH="1">
              <a:off x="3411847" y="1250169"/>
              <a:ext cx="1416888" cy="1155404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Content Placeholder 20" descr="Woman with solid fill">
            <a:extLst>
              <a:ext uri="{FF2B5EF4-FFF2-40B4-BE49-F238E27FC236}">
                <a16:creationId xmlns:a16="http://schemas.microsoft.com/office/drawing/2014/main" id="{D5F310FD-D3CB-EF15-5406-64AC9BF5C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3710" y="3159965"/>
            <a:ext cx="2809187" cy="2809187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4C05BA3A-4AFF-55A9-89EC-0D271B5FF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3571" y="3138890"/>
            <a:ext cx="2809187" cy="28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69806-2DA4-62C3-E6AD-F97060792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5F28-1C27-AE9C-625C-A3CBF725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D5D3DE-0FA6-8DBA-3ABB-7CDFC479F276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02DDDD-BDA4-65CC-5A39-36C9545167A8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48C39-3A29-64E8-11AF-48E25B6A7801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9B2DBE-9A6F-85B2-BCC1-54993FB2261A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05EBCA-1DF4-D1DA-5241-D1FC4D081BFE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0BF5DE3-7562-39BE-D064-EDD25105007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2A58A3-48AD-3421-BB02-243E58847AA6}"/>
              </a:ext>
            </a:extLst>
          </p:cNvPr>
          <p:cNvSpPr txBox="1"/>
          <p:nvPr/>
        </p:nvSpPr>
        <p:spPr>
          <a:xfrm>
            <a:off x="671052" y="1356595"/>
            <a:ext cx="48546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When we notice these gifts, and we share with our voices what we see, we build others up, we empower them, we build their confidence and self-esteem. </a:t>
            </a:r>
            <a:endParaRPr lang="en-GB" sz="4800" dirty="0"/>
          </a:p>
        </p:txBody>
      </p:sp>
      <p:pic>
        <p:nvPicPr>
          <p:cNvPr id="12" name="Content Placeholder 11" descr="Hero Male with solid fill">
            <a:extLst>
              <a:ext uri="{FF2B5EF4-FFF2-40B4-BE49-F238E27FC236}">
                <a16:creationId xmlns:a16="http://schemas.microsoft.com/office/drawing/2014/main" id="{C8735FF4-3358-D8FD-F865-F45631801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212" y="2990411"/>
            <a:ext cx="3543736" cy="3543736"/>
          </a:xfrm>
        </p:spPr>
      </p:pic>
      <p:pic>
        <p:nvPicPr>
          <p:cNvPr id="14" name="Graphic 13" descr="Hero Female with solid fill">
            <a:extLst>
              <a:ext uri="{FF2B5EF4-FFF2-40B4-BE49-F238E27FC236}">
                <a16:creationId xmlns:a16="http://schemas.microsoft.com/office/drawing/2014/main" id="{BF0DE36B-49E3-0CEE-D633-423B73217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5729" y="1356595"/>
            <a:ext cx="3543736" cy="35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2BBA3-254E-9B82-8D9A-3D2AC8CBF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DC20-A8EE-1B83-5EE4-7F10C067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0C260-962F-64D5-C1DA-BF5682F8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C895BE-5578-FD61-FA9C-BFBE60FD54DB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F5AA10-28B4-8962-78D3-025CCD80291E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1A6C5-E40B-B3CC-2A62-DF6398EC3AD3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E77742-4255-584D-84CF-AA7CFEC79143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07EE76-B3E3-3D1F-CB56-E05271081F98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4E8C60-8481-135D-818C-A3AE8AB209A6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B6EE0-6DA0-0CC2-67F6-082A1855E6EB}"/>
              </a:ext>
            </a:extLst>
          </p:cNvPr>
          <p:cNvSpPr txBox="1"/>
          <p:nvPr/>
        </p:nvSpPr>
        <p:spPr>
          <a:xfrm>
            <a:off x="3512574" y="1497999"/>
            <a:ext cx="48546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We therefore help each other grow by noticing the good. This is our focus for the week. </a:t>
            </a:r>
            <a:endParaRPr lang="en-GB" sz="6000" dirty="0"/>
          </a:p>
        </p:txBody>
      </p:sp>
      <p:pic>
        <p:nvPicPr>
          <p:cNvPr id="10" name="Content Placeholder 11" descr="Hero Male with solid fill">
            <a:extLst>
              <a:ext uri="{FF2B5EF4-FFF2-40B4-BE49-F238E27FC236}">
                <a16:creationId xmlns:a16="http://schemas.microsoft.com/office/drawing/2014/main" id="{F9F99E77-DC06-345B-BCA7-C064D795B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8888" y="1690688"/>
            <a:ext cx="3543736" cy="3543736"/>
          </a:xfrm>
          <a:prstGeom prst="rect">
            <a:avLst/>
          </a:prstGeom>
        </p:spPr>
      </p:pic>
      <p:pic>
        <p:nvPicPr>
          <p:cNvPr id="12" name="Graphic 11" descr="Hero Female with solid fill">
            <a:extLst>
              <a:ext uri="{FF2B5EF4-FFF2-40B4-BE49-F238E27FC236}">
                <a16:creationId xmlns:a16="http://schemas.microsoft.com/office/drawing/2014/main" id="{EC5EE52E-E83A-5685-CCA0-6A7039C17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110" y="2630978"/>
            <a:ext cx="3543736" cy="35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0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3D41DA-0F7E-CEBC-7D24-E67AB9DF71F3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467870-6CB0-E9BA-92ED-B0AF51C349D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DE1BAF-339D-BCBE-9CA4-4A565DBDABD4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74D9D8-07E8-1C34-9C80-CA7C98D2EC77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4BD02C-8449-E3B6-1B2B-C1DC1CA0ADE0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9C96CF-5558-8AFD-611E-D2D65EA3736B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Reflections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&amp;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Thoughts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1" name="Graphic 10" descr="Candle outline">
            <a:extLst>
              <a:ext uri="{FF2B5EF4-FFF2-40B4-BE49-F238E27FC236}">
                <a16:creationId xmlns:a16="http://schemas.microsoft.com/office/drawing/2014/main" id="{17A840B9-C153-DFC7-3F32-7AC0EE739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792" y="2270760"/>
            <a:ext cx="2087687" cy="208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51A6BB-1ECE-6050-FE2D-7859141E7FD4}"/>
              </a:ext>
            </a:extLst>
          </p:cNvPr>
          <p:cNvSpPr txBox="1"/>
          <p:nvPr/>
        </p:nvSpPr>
        <p:spPr>
          <a:xfrm>
            <a:off x="3261360" y="1444847"/>
            <a:ext cx="7674219" cy="76944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>
              <a:solidFill>
                <a:srgbClr val="FFC000"/>
              </a:solidFill>
            </a:endParaRPr>
          </a:p>
        </p:txBody>
      </p:sp>
      <p:pic>
        <p:nvPicPr>
          <p:cNvPr id="13" name="Graphic 12" descr="Idea outline">
            <a:extLst>
              <a:ext uri="{FF2B5EF4-FFF2-40B4-BE49-F238E27FC236}">
                <a16:creationId xmlns:a16="http://schemas.microsoft.com/office/drawing/2014/main" id="{548F3A92-D48C-49CF-D91F-58E279DB4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011" y="4623105"/>
            <a:ext cx="1522869" cy="1522869"/>
          </a:xfrm>
          <a:prstGeom prst="rect">
            <a:avLst/>
          </a:prstGeom>
        </p:spPr>
      </p:pic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11C2A913-8E2E-8AF6-51D7-B6B2908A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8C4B89-4B9A-BC9C-1A4F-63B7516409E7}"/>
              </a:ext>
            </a:extLst>
          </p:cNvPr>
          <p:cNvSpPr txBox="1"/>
          <p:nvPr/>
        </p:nvSpPr>
        <p:spPr>
          <a:xfrm>
            <a:off x="2684280" y="2650287"/>
            <a:ext cx="87600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what special gifts God has given you</a:t>
            </a:r>
            <a:endParaRPr lang="en-GB" sz="3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how it feels when someone notices something you are good at</a:t>
            </a:r>
            <a:endParaRPr lang="en-GB" sz="3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if you can help a friend see how amazing they are</a:t>
            </a:r>
            <a:endParaRPr lang="en-GB" sz="3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how you can use your gift to make someone smile</a:t>
            </a:r>
            <a:endParaRPr lang="en-GB" sz="3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what it means to build someone up with my words</a:t>
            </a:r>
            <a:endParaRPr lang="en-GB" sz="3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if being a good listener is a gift from God</a:t>
            </a:r>
            <a:endParaRPr lang="en-GB" sz="2400" kern="1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how you can be encouragers at school and at home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24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I wonder what Jesus would say is special about you</a:t>
            </a:r>
          </a:p>
        </p:txBody>
      </p:sp>
    </p:spTree>
    <p:extLst>
      <p:ext uri="{BB962C8B-B14F-4D97-AF65-F5344CB8AC3E}">
        <p14:creationId xmlns:p14="http://schemas.microsoft.com/office/powerpoint/2010/main" val="28889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3A781F6-8B11-0CA0-0CC7-466E02BC8499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5FAAD0-1577-58F8-8054-C3174F08E7C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C3707A-8FD3-B42D-5B91-1C91C7B077F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90BCC9-18AA-6683-629D-E68D8174888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605E2-5301-3392-32EF-36A5C19B25C4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D8B45C-809F-1763-6044-68FD5354CF6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Choral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Worship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CA303A07-6AEE-B425-D4EE-A141AA44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82DC4B-53C4-1EAA-80E6-EBED99D96029}"/>
              </a:ext>
            </a:extLst>
          </p:cNvPr>
          <p:cNvSpPr txBox="1"/>
          <p:nvPr/>
        </p:nvSpPr>
        <p:spPr>
          <a:xfrm>
            <a:off x="3003755" y="5596439"/>
            <a:ext cx="6120580" cy="59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Tell the world (Go! And tell it to the world)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1200" u="sng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https://www.youtube.com/watch?v=CEHwDtvK0qQ&amp;list=RDCEHwDtvK0qQ&amp;start_radio=1</a:t>
            </a:r>
            <a:endParaRPr lang="en-GB" sz="1200" dirty="0"/>
          </a:p>
        </p:txBody>
      </p:sp>
      <p:pic>
        <p:nvPicPr>
          <p:cNvPr id="11" name="Online Media 10" title="Tell the World (Go! And Tell It To The World!)">
            <a:hlinkClick r:id="" action="ppaction://media"/>
            <a:extLst>
              <a:ext uri="{FF2B5EF4-FFF2-40B4-BE49-F238E27FC236}">
                <a16:creationId xmlns:a16="http://schemas.microsoft.com/office/drawing/2014/main" id="{B2821FDC-0F29-9465-FE48-2C955B5D59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75335" y="1300623"/>
            <a:ext cx="5675670" cy="42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3A781F6-8B11-0CA0-0CC7-466E02BC8499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5FAAD0-1577-58F8-8054-C3174F08E7C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C3707A-8FD3-B42D-5B91-1C91C7B077F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90BCC9-18AA-6683-629D-E68D8174888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605E2-5301-3392-32EF-36A5C19B25C4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D8B45C-809F-1763-6044-68FD5354CF6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 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Choral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Worship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E506-7727-DB93-5541-F4A42FCAEB10}"/>
              </a:ext>
            </a:extLst>
          </p:cNvPr>
          <p:cNvSpPr txBox="1"/>
          <p:nvPr/>
        </p:nvSpPr>
        <p:spPr>
          <a:xfrm>
            <a:off x="3010401" y="5954107"/>
            <a:ext cx="610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Brother, Sister, Let Me Serve You</a:t>
            </a:r>
          </a:p>
          <a:p>
            <a:pPr algn="ctr"/>
            <a:r>
              <a:rPr lang="en-GB" sz="1000" dirty="0">
                <a:solidFill>
                  <a:srgbClr val="467886"/>
                </a:solidFill>
                <a:hlinkClick r:id="rId4"/>
              </a:rPr>
              <a:t>https://www.youtube.com/watch?v=0JahFRDrSCs&amp;list=RD0JahFRDrSCs&amp;start_radio=1</a:t>
            </a:r>
            <a:r>
              <a:rPr lang="en-GB" sz="1000" dirty="0">
                <a:solidFill>
                  <a:srgbClr val="467886"/>
                </a:solidFill>
              </a:rPr>
              <a:t> </a:t>
            </a:r>
            <a:endParaRPr lang="en-GB" sz="1000" dirty="0">
              <a:solidFill>
                <a:srgbClr val="C00000"/>
              </a:solidFill>
            </a:endParaRPr>
          </a:p>
        </p:txBody>
      </p:sp>
      <p:pic>
        <p:nvPicPr>
          <p:cNvPr id="13" name="Picture 2" descr="Diocesan Board of Education - Diocese of Ely">
            <a:extLst>
              <a:ext uri="{FF2B5EF4-FFF2-40B4-BE49-F238E27FC236}">
                <a16:creationId xmlns:a16="http://schemas.microsoft.com/office/drawing/2014/main" id="{A6D7871A-F8A0-E1CF-3182-CE2CF1C0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Brother Sister let me serve you song lyrics">
            <a:hlinkClick r:id="" action="ppaction://media"/>
            <a:extLst>
              <a:ext uri="{FF2B5EF4-FFF2-40B4-BE49-F238E27FC236}">
                <a16:creationId xmlns:a16="http://schemas.microsoft.com/office/drawing/2014/main" id="{31F80ADC-B43B-2CAC-AA65-82429080C2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78869" y="1277208"/>
            <a:ext cx="8170352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80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with me.</a:t>
            </a:r>
            <a:endParaRPr lang="en-GB" sz="80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If you want to make it your prayer, please find your quiet place, read out loud or as a grown up to help and say </a:t>
            </a:r>
          </a:p>
          <a:p>
            <a:pPr algn="ctr"/>
            <a:r>
              <a:rPr lang="en-GB" sz="80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at the end.</a:t>
            </a:r>
            <a:endParaRPr lang="en-GB" sz="80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8000" dirty="0">
                <a:solidFill>
                  <a:schemeClr val="tx2">
                    <a:lumMod val="90000"/>
                    <a:lumOff val="10000"/>
                  </a:schemeClr>
                </a:solidFill>
                <a:latin typeface="Baskerville Old Face" panose="02020602080505020303" pitchFamily="18" charset="0"/>
              </a:rPr>
              <a:t>Your gifts and talents</a:t>
            </a:r>
            <a:endParaRPr lang="en-GB" sz="1600" dirty="0">
              <a:solidFill>
                <a:schemeClr val="tx2">
                  <a:lumMod val="90000"/>
                  <a:lumOff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2" descr="Diocesan Board of Education - Diocese of Ely">
            <a:extLst>
              <a:ext uri="{FF2B5EF4-FFF2-40B4-BE49-F238E27FC236}">
                <a16:creationId xmlns:a16="http://schemas.microsoft.com/office/drawing/2014/main" id="{3315237B-EBBD-27CE-B93A-CCB96C2F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1FF12C4-43AA-5EF8-A6B5-A6741C56129D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DC56AF-6D91-2326-5059-9739D778C85F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5A3725-0DF8-1E43-31D9-60012D68DC3F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9A127C-6193-4FD4-A479-B21A7815898D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930771-721A-0907-6FB8-3CC1A54C1E2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FEC384-7E13-68E0-FE4B-6DBAA94AA46C}"/>
              </a:ext>
            </a:extLst>
          </p:cNvPr>
          <p:cNvSpPr txBox="1"/>
          <p:nvPr/>
        </p:nvSpPr>
        <p:spPr>
          <a:xfrm>
            <a:off x="457201" y="353963"/>
            <a:ext cx="11213689" cy="667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solidFill>
                <a:srgbClr val="2D4E6B"/>
              </a:solidFill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44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Good Morning</a:t>
            </a:r>
            <a:endParaRPr lang="en-GB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1" name="Picture 10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781A58D6-998E-9D8B-2FD3-4F8FBD8D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4" y="1928923"/>
            <a:ext cx="8795374" cy="3166829"/>
          </a:xfrm>
          <a:prstGeom prst="rect">
            <a:avLst/>
          </a:prstGeom>
        </p:spPr>
      </p:pic>
      <p:pic>
        <p:nvPicPr>
          <p:cNvPr id="3" name="Picture 2" descr="Diocesan Board of Education - Diocese of Ely">
            <a:extLst>
              <a:ext uri="{FF2B5EF4-FFF2-40B4-BE49-F238E27FC236}">
                <a16:creationId xmlns:a16="http://schemas.microsoft.com/office/drawing/2014/main" id="{7BF0B49E-5E53-027C-455A-4B96B3AA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9D0CC1-52E4-2BEA-1FAD-E885232DF731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46E049-0582-EB61-C06C-1946F134F6C6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E5A2F0-EEA6-68E6-021B-AC9A04D0CDD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519203-C48C-4A5B-C51C-01D54AD50165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1361D2-7650-96E1-9485-080EEA70BF82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446E65-0598-0D0E-F38A-7AFB2084F2D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–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Prayer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&amp;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Reflection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69573" y="1497999"/>
            <a:ext cx="120528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Thank You for making each of us special.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Help me see the good things in others.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Help me to cheer my friends on and tell them when they’re doing great.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Thank You for all the gifts You give us.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XCCW Joined 1a" panose="03050602040000000000" pitchFamily="66" charset="0"/>
              </a:rPr>
              <a:t>Amen.</a:t>
            </a:r>
          </a:p>
        </p:txBody>
      </p:sp>
      <p:pic>
        <p:nvPicPr>
          <p:cNvPr id="10" name="Graphic 9" descr="Clapping hands outline">
            <a:extLst>
              <a:ext uri="{FF2B5EF4-FFF2-40B4-BE49-F238E27FC236}">
                <a16:creationId xmlns:a16="http://schemas.microsoft.com/office/drawing/2014/main" id="{475333D4-EC74-CCF7-592B-C8D707EB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5024120"/>
            <a:ext cx="1371600" cy="1371600"/>
          </a:xfrm>
          <a:prstGeom prst="rect">
            <a:avLst/>
          </a:prstGeom>
        </p:spPr>
      </p:pic>
      <p:pic>
        <p:nvPicPr>
          <p:cNvPr id="1026" name="Picture 2" descr="Mirror, image, looking, reflect, mirror-icon icon - Download on Iconfinder">
            <a:extLst>
              <a:ext uri="{FF2B5EF4-FFF2-40B4-BE49-F238E27FC236}">
                <a16:creationId xmlns:a16="http://schemas.microsoft.com/office/drawing/2014/main" id="{9568C137-DADD-FD7A-11F9-51547155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86" flipH="1">
            <a:off x="10576582" y="5257261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ocesan Board of Education - Diocese of Ely">
            <a:extLst>
              <a:ext uri="{FF2B5EF4-FFF2-40B4-BE49-F238E27FC236}">
                <a16:creationId xmlns:a16="http://schemas.microsoft.com/office/drawing/2014/main" id="{3C1A7282-ED7F-0831-7E06-398773CF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7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9D6D4-104C-39A5-52C8-4FE614A05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B34D69-5437-19A4-32A1-66DFD25E477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D268E9-1F29-5D6A-C403-A1F9EDB73FE5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85B850-9EE4-A9DD-FCA5-7A764ECAA98A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E06C87-FD57-DD0E-F191-F888F27CA974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5D072E-5E12-8205-A698-ACAC897C211A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D1C3919-709B-7832-00E3-1F9173A54932}"/>
              </a:ext>
            </a:extLst>
          </p:cNvPr>
          <p:cNvSpPr txBox="1"/>
          <p:nvPr/>
        </p:nvSpPr>
        <p:spPr>
          <a:xfrm>
            <a:off x="7007884" y="1759509"/>
            <a:ext cx="4124958" cy="2806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Enrichment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&amp;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Class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</a:rPr>
              <a:t>Reflection</a:t>
            </a:r>
            <a:endParaRPr lang="en-GB" sz="3600" kern="140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026" name="Picture 2" descr="Mirror, image, looking, reflect, mirror-icon icon - Download on Iconfinder">
            <a:extLst>
              <a:ext uri="{FF2B5EF4-FFF2-40B4-BE49-F238E27FC236}">
                <a16:creationId xmlns:a16="http://schemas.microsoft.com/office/drawing/2014/main" id="{EAC194DE-5B71-F4B3-633B-F89B1400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1486" flipH="1">
            <a:off x="10297725" y="3981260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ocesan Board of Education - Diocese of Ely">
            <a:extLst>
              <a:ext uri="{FF2B5EF4-FFF2-40B4-BE49-F238E27FC236}">
                <a16:creationId xmlns:a16="http://schemas.microsoft.com/office/drawing/2014/main" id="{C6A23C55-D072-142D-A9F9-8F042D98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79B24B-A53E-C176-3339-7806985939A5}"/>
              </a:ext>
            </a:extLst>
          </p:cNvPr>
          <p:cNvGrpSpPr/>
          <p:nvPr/>
        </p:nvGrpSpPr>
        <p:grpSpPr>
          <a:xfrm>
            <a:off x="6604000" y="4030782"/>
            <a:ext cx="1239520" cy="1092228"/>
            <a:chOff x="7020560" y="5201892"/>
            <a:chExt cx="1239520" cy="1092228"/>
          </a:xfrm>
        </p:grpSpPr>
        <p:pic>
          <p:nvPicPr>
            <p:cNvPr id="14" name="Graphic 13" descr="User outline">
              <a:extLst>
                <a:ext uri="{FF2B5EF4-FFF2-40B4-BE49-F238E27FC236}">
                  <a16:creationId xmlns:a16="http://schemas.microsoft.com/office/drawing/2014/main" id="{5DFD9C7B-E795-C86C-689A-C56D6341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93280" y="5379720"/>
              <a:ext cx="914400" cy="914400"/>
            </a:xfrm>
            <a:prstGeom prst="rect">
              <a:avLst/>
            </a:prstGeom>
          </p:spPr>
        </p:pic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D5862190-6176-DDCC-2F13-9599BFD9B626}"/>
                </a:ext>
              </a:extLst>
            </p:cNvPr>
            <p:cNvSpPr/>
            <p:nvPr/>
          </p:nvSpPr>
          <p:spPr>
            <a:xfrm>
              <a:off x="7894320" y="569973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EFE616C7-B661-472C-96C5-798B6D87CE51}"/>
                </a:ext>
              </a:extLst>
            </p:cNvPr>
            <p:cNvSpPr/>
            <p:nvPr/>
          </p:nvSpPr>
          <p:spPr>
            <a:xfrm rot="20694297">
              <a:off x="7813040" y="537461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C7795E5-9D4D-A6B9-1A39-30789C88F7FD}"/>
                </a:ext>
              </a:extLst>
            </p:cNvPr>
            <p:cNvSpPr/>
            <p:nvPr/>
          </p:nvSpPr>
          <p:spPr>
            <a:xfrm flipH="1">
              <a:off x="7020560" y="570989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2551B6A0-B71E-D521-F143-BFEBD52ED721}"/>
                </a:ext>
              </a:extLst>
            </p:cNvPr>
            <p:cNvSpPr/>
            <p:nvPr/>
          </p:nvSpPr>
          <p:spPr>
            <a:xfrm rot="905703" flipH="1">
              <a:off x="7030720" y="542541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6DB8B35D-525C-7FC7-FC31-60674A18D68D}"/>
                </a:ext>
              </a:extLst>
            </p:cNvPr>
            <p:cNvSpPr/>
            <p:nvPr/>
          </p:nvSpPr>
          <p:spPr>
            <a:xfrm rot="2567160" flipH="1">
              <a:off x="7254240" y="520189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CA04637-D5AB-31ED-E3C9-9E0BFC102E94}"/>
                </a:ext>
              </a:extLst>
            </p:cNvPr>
            <p:cNvSpPr/>
            <p:nvPr/>
          </p:nvSpPr>
          <p:spPr>
            <a:xfrm rot="19032840">
              <a:off x="7620000" y="5232372"/>
              <a:ext cx="365760" cy="121948"/>
            </a:xfrm>
            <a:custGeom>
              <a:avLst/>
              <a:gdLst>
                <a:gd name="connsiteX0" fmla="*/ 0 w 365760"/>
                <a:gd name="connsiteY0" fmla="*/ 121948 h 121948"/>
                <a:gd name="connsiteX1" fmla="*/ 121920 w 365760"/>
                <a:gd name="connsiteY1" fmla="*/ 40668 h 121948"/>
                <a:gd name="connsiteX2" fmla="*/ 193040 w 365760"/>
                <a:gd name="connsiteY2" fmla="*/ 30508 h 121948"/>
                <a:gd name="connsiteX3" fmla="*/ 365760 w 365760"/>
                <a:gd name="connsiteY3" fmla="*/ 28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121948">
                  <a:moveTo>
                    <a:pt x="0" y="121948"/>
                  </a:moveTo>
                  <a:cubicBezTo>
                    <a:pt x="37554" y="91904"/>
                    <a:pt x="75495" y="57248"/>
                    <a:pt x="121920" y="40668"/>
                  </a:cubicBezTo>
                  <a:cubicBezTo>
                    <a:pt x="144472" y="32614"/>
                    <a:pt x="169516" y="34989"/>
                    <a:pt x="193040" y="30508"/>
                  </a:cubicBezTo>
                  <a:cubicBezTo>
                    <a:pt x="364236" y="-2101"/>
                    <a:pt x="282805" y="28"/>
                    <a:pt x="365760" y="28"/>
                  </a:cubicBezTo>
                </a:path>
              </a:pathLst>
            </a:cu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A gift box with a bow&#10;&#10;AI-generated content may be incorrect.">
            <a:extLst>
              <a:ext uri="{FF2B5EF4-FFF2-40B4-BE49-F238E27FC236}">
                <a16:creationId xmlns:a16="http://schemas.microsoft.com/office/drawing/2014/main" id="{9F9E7CCB-19B9-ACF3-F719-7AF77E50FB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2" y="510722"/>
            <a:ext cx="5984899" cy="58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1CF7-A274-5E13-C669-786A331C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E2D3-2931-32E5-4702-070C76E4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C0C6-92C6-8238-73D2-96D959066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6782E9-63A8-2CA3-55CC-B69EE8BF1EE1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796C3D-AE6F-A9B7-854A-0C372322C9B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3B5BD6-DE14-D34E-3B92-9315F3B22216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3E8C60-2F9E-BE48-24A8-042F6FED0106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84F88A-865E-2287-0F29-3D51DB2F005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690788-50FF-5BAB-2EE7-C0644ACAEAFD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Closing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3" name="Picture 2" descr="Image preview">
            <a:extLst>
              <a:ext uri="{FF2B5EF4-FFF2-40B4-BE49-F238E27FC236}">
                <a16:creationId xmlns:a16="http://schemas.microsoft.com/office/drawing/2014/main" id="{D8CEDA8A-01E3-BC0E-1484-3A66C6C6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207" r="20" b="37544"/>
          <a:stretch/>
        </p:blipFill>
        <p:spPr bwMode="auto">
          <a:xfrm>
            <a:off x="7118449" y="2062317"/>
            <a:ext cx="3992105" cy="30480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EF34B6-7DAB-BF68-ACE3-C5BA1DCF9895}"/>
              </a:ext>
            </a:extLst>
          </p:cNvPr>
          <p:cNvSpPr txBox="1"/>
          <p:nvPr/>
        </p:nvSpPr>
        <p:spPr>
          <a:xfrm>
            <a:off x="797291" y="1678496"/>
            <a:ext cx="6321158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close the </a:t>
            </a:r>
            <a:r>
              <a:rPr lang="en-US" sz="36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Bible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lay down the </a:t>
            </a:r>
            <a:r>
              <a:rPr lang="en-US" sz="3600" b="1" u="sng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Cross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snuff out the </a:t>
            </a:r>
            <a:r>
              <a:rPr lang="en-US" sz="3600" b="1" u="sng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Candle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Holy Spirit</a:t>
            </a:r>
          </a:p>
        </p:txBody>
      </p:sp>
      <p:pic>
        <p:nvPicPr>
          <p:cNvPr id="9" name="Picture 2" descr="Diocesan Board of Education - Diocese of Ely">
            <a:extLst>
              <a:ext uri="{FF2B5EF4-FFF2-40B4-BE49-F238E27FC236}">
                <a16:creationId xmlns:a16="http://schemas.microsoft.com/office/drawing/2014/main" id="{62AC5634-30FB-1001-3266-95EB9569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4BCFD-1ED9-780C-86F3-C4CA87DE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E1B3E35-0F54-8CCD-AEB2-3949C5914913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0F516E-0B4F-1D6F-7689-F6A8DCA3E7DC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4C5D85-C626-9E0D-952D-C5B779D2CD15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B2AB3F-7B0C-5C34-63BE-C18BAA841A10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2C070B-E3E0-65A9-36C2-6BE54C0C0B69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24EE51-F171-BB00-B844-9C0364ADACE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Leaving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3DFE5-ADBC-B032-7051-0CAD2FE3DD26}"/>
              </a:ext>
            </a:extLst>
          </p:cNvPr>
          <p:cNvSpPr txBox="1"/>
          <p:nvPr/>
        </p:nvSpPr>
        <p:spPr>
          <a:xfrm>
            <a:off x="970534" y="1702955"/>
            <a:ext cx="5818482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Lead: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venir Next LT Pro" panose="020B0504020202020204" pitchFamily="34" charset="0"/>
              </a:rPr>
              <a:t>May you go in peace to…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Response: </a:t>
            </a:r>
            <a:r>
              <a:rPr lang="en-US" sz="4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Encourage and build each other up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D92141-5FDB-DF24-16FD-49346A8F00BD}"/>
              </a:ext>
            </a:extLst>
          </p:cNvPr>
          <p:cNvGrpSpPr/>
          <p:nvPr/>
        </p:nvGrpSpPr>
        <p:grpSpPr>
          <a:xfrm>
            <a:off x="6941416" y="1840194"/>
            <a:ext cx="3994101" cy="3606293"/>
            <a:chOff x="13222357" y="3764627"/>
            <a:chExt cx="4663415" cy="437422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BF969F-90AE-C92A-11ED-A86A65F3A6AD}"/>
                </a:ext>
              </a:extLst>
            </p:cNvPr>
            <p:cNvSpPr/>
            <p:nvPr/>
          </p:nvSpPr>
          <p:spPr>
            <a:xfrm>
              <a:off x="13222357" y="3764627"/>
              <a:ext cx="4663415" cy="4374227"/>
            </a:xfrm>
            <a:prstGeom prst="ellipse">
              <a:avLst/>
            </a:prstGeom>
            <a:solidFill>
              <a:schemeClr val="bg1"/>
            </a:solidFill>
            <a:ln w="7620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Raised hand with solid fill">
              <a:extLst>
                <a:ext uri="{FF2B5EF4-FFF2-40B4-BE49-F238E27FC236}">
                  <a16:creationId xmlns:a16="http://schemas.microsoft.com/office/drawing/2014/main" id="{43E4AC53-BEED-7144-6C94-4C202F34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393370">
              <a:off x="13863365" y="4409048"/>
              <a:ext cx="2349360" cy="2349360"/>
            </a:xfrm>
            <a:prstGeom prst="rect">
              <a:avLst/>
            </a:prstGeom>
          </p:spPr>
        </p:pic>
        <p:pic>
          <p:nvPicPr>
            <p:cNvPr id="22" name="Graphic 21" descr="Raised hand with solid fill">
              <a:extLst>
                <a:ext uri="{FF2B5EF4-FFF2-40B4-BE49-F238E27FC236}">
                  <a16:creationId xmlns:a16="http://schemas.microsoft.com/office/drawing/2014/main" id="{E216F116-1B67-BD6E-D678-72F34C582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70825" y="5437841"/>
              <a:ext cx="2349360" cy="2349360"/>
            </a:xfrm>
            <a:prstGeom prst="rect">
              <a:avLst/>
            </a:prstGeom>
          </p:spPr>
        </p:pic>
        <p:pic>
          <p:nvPicPr>
            <p:cNvPr id="23" name="Graphic 22" descr="Raised hand with solid fill">
              <a:extLst>
                <a:ext uri="{FF2B5EF4-FFF2-40B4-BE49-F238E27FC236}">
                  <a16:creationId xmlns:a16="http://schemas.microsoft.com/office/drawing/2014/main" id="{4E1F3D6D-4E9C-B735-EF33-3CE8A8A2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4449925">
              <a:off x="14894375" y="4469784"/>
              <a:ext cx="2349360" cy="2349360"/>
            </a:xfrm>
            <a:prstGeom prst="rect">
              <a:avLst/>
            </a:prstGeom>
          </p:spPr>
        </p:pic>
      </p:grp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733720A1-BA2A-FB2B-5FF0-4E3F3AE6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A3843-50AB-C5C0-E836-211D495F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C72947E-365A-7AFA-F831-A392646B0BB0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56D9B0-8C02-95BC-B792-5795770A980B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5770E5-620A-A88E-B37D-7F5A211FA8EE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FBB4E-02B9-AD87-B79E-739F4B8C034A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023091-6CDA-BC86-C242-A1C3C2DEDF7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D36726-5600-1DE6-67EF-48272D49D40B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Leaving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3" name="Picture 2" descr="Diocesan Board of Education - Diocese of Ely">
            <a:extLst>
              <a:ext uri="{FF2B5EF4-FFF2-40B4-BE49-F238E27FC236}">
                <a16:creationId xmlns:a16="http://schemas.microsoft.com/office/drawing/2014/main" id="{5BF7F0ED-6408-FC6B-0639-C49797BEC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4CE44-3C5A-9D87-6630-F8ED9BC73667}"/>
              </a:ext>
            </a:extLst>
          </p:cNvPr>
          <p:cNvSpPr txBox="1"/>
          <p:nvPr/>
        </p:nvSpPr>
        <p:spPr>
          <a:xfrm>
            <a:off x="521110" y="5405300"/>
            <a:ext cx="11149779" cy="9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God made each of us special, with our own gifts. When we notice and encourage those gifts in each other, we’re doing exactly what Paul told the people of Thessalonica</a:t>
            </a:r>
            <a:endParaRPr lang="en-GB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nline Media 2" title="Build Each Other Up">
            <a:hlinkClick r:id="" action="ppaction://media"/>
            <a:extLst>
              <a:ext uri="{FF2B5EF4-FFF2-40B4-BE49-F238E27FC236}">
                <a16:creationId xmlns:a16="http://schemas.microsoft.com/office/drawing/2014/main" id="{62B3878F-B05C-8504-16AD-ADBDEE3C4C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7010" y="1336287"/>
            <a:ext cx="7257977" cy="40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039FA1-5EE7-3367-C80B-9E746B91F17E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9187C3-8A68-0829-E61F-95CB90CC35F1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EEB251-612B-5C46-7701-9CA72153043F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4BB089-B572-5C94-DDF9-9FC3930BECB2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9CBE7-3669-7DCD-070F-E2CFD546097F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EF86BD-9FB5-637A-EB68-EC8284AABAA1}"/>
              </a:ext>
            </a:extLst>
          </p:cNvPr>
          <p:cNvSpPr txBox="1"/>
          <p:nvPr/>
        </p:nvSpPr>
        <p:spPr>
          <a:xfrm>
            <a:off x="457201" y="353963"/>
            <a:ext cx="11213689" cy="667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6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solidFill>
                <a:srgbClr val="2D4E6B"/>
              </a:solidFill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66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en-GB" sz="4400" kern="1400" dirty="0">
              <a:ln>
                <a:noFill/>
              </a:ln>
              <a:solidFill>
                <a:srgbClr val="2D4E6B"/>
              </a:solidFill>
              <a:effectLst/>
              <a:latin typeface="Dreaming Outloud Pro" panose="03050502040302030504" pitchFamily="66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6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Welcome Wave</a:t>
            </a:r>
            <a:endParaRPr lang="en-GB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30" y="1610108"/>
            <a:ext cx="4470430" cy="3446156"/>
          </a:xfrm>
          <a:prstGeom prst="rect">
            <a:avLst/>
          </a:prstGeom>
        </p:spPr>
      </p:pic>
      <p:pic>
        <p:nvPicPr>
          <p:cNvPr id="14" name="Picture 13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EAC37FC3-76F7-9B77-E60C-BD390E376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02" y="5512217"/>
            <a:ext cx="2467897" cy="888582"/>
          </a:xfrm>
          <a:prstGeom prst="rect">
            <a:avLst/>
          </a:prstGeom>
        </p:spPr>
      </p:pic>
      <p:pic>
        <p:nvPicPr>
          <p:cNvPr id="15" name="Picture 14" descr="A red blue yellow and white dice&#10;&#10;AI-generated content may be incorrect.">
            <a:extLst>
              <a:ext uri="{FF2B5EF4-FFF2-40B4-BE49-F238E27FC236}">
                <a16:creationId xmlns:a16="http://schemas.microsoft.com/office/drawing/2014/main" id="{91B1AE7D-D46B-2967-1ABC-EEFD4B33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0" y="5446469"/>
            <a:ext cx="2467897" cy="888582"/>
          </a:xfrm>
          <a:prstGeom prst="rect">
            <a:avLst/>
          </a:prstGeom>
        </p:spPr>
      </p:pic>
      <p:pic>
        <p:nvPicPr>
          <p:cNvPr id="5" name="Picture 2" descr="Diocesan Board of Education - Diocese of Ely">
            <a:extLst>
              <a:ext uri="{FF2B5EF4-FFF2-40B4-BE49-F238E27FC236}">
                <a16:creationId xmlns:a16="http://schemas.microsoft.com/office/drawing/2014/main" id="{A7A0018A-8131-EF8C-A9A8-A9AF855D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D90F-68AA-DA1D-E8B8-65C8A45A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D2161-B7F6-B7F6-148E-15016BB34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7B3518-4B23-2247-3630-B829B57508E1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304901-AF24-B7B1-61DB-72B691300306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1A8004-AFE5-6D2D-FFF5-3B03B715277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2DE010-D1CA-9E4A-BE61-29B795505980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3DFF94-CAF4-7CD5-7F49-309C579FF966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F889C02-5325-4D7A-E0FB-44C8942551D7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Welcome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pic>
        <p:nvPicPr>
          <p:cNvPr id="13" name="Picture 2" descr="Image preview">
            <a:extLst>
              <a:ext uri="{FF2B5EF4-FFF2-40B4-BE49-F238E27FC236}">
                <a16:creationId xmlns:a16="http://schemas.microsoft.com/office/drawing/2014/main" id="{9B248304-D499-A4F8-40F5-A8F5C44D1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207" r="20" b="37544"/>
          <a:stretch/>
        </p:blipFill>
        <p:spPr bwMode="auto">
          <a:xfrm>
            <a:off x="7118449" y="2062317"/>
            <a:ext cx="3992105" cy="30480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EE4FB-5172-39E4-3EF3-29A94F5C9DDA}"/>
              </a:ext>
            </a:extLst>
          </p:cNvPr>
          <p:cNvSpPr txBox="1"/>
          <p:nvPr/>
        </p:nvSpPr>
        <p:spPr>
          <a:xfrm>
            <a:off x="797291" y="1678496"/>
            <a:ext cx="628024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open the </a:t>
            </a:r>
            <a:r>
              <a:rPr lang="en-US" sz="36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Bible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place the </a:t>
            </a:r>
            <a:r>
              <a:rPr lang="en-US" sz="3600" b="1" u="sng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Cross</a:t>
            </a:r>
            <a:r>
              <a:rPr lang="en-US" sz="36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 light the </a:t>
            </a:r>
            <a:r>
              <a:rPr lang="en-US" sz="3600" b="1" u="sng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Candle</a:t>
            </a:r>
            <a:r>
              <a:rPr lang="en-US" sz="3600" dirty="0">
                <a:solidFill>
                  <a:srgbClr val="FFC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as we think about … 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Holy Spirit</a:t>
            </a:r>
          </a:p>
        </p:txBody>
      </p:sp>
      <p:pic>
        <p:nvPicPr>
          <p:cNvPr id="9" name="Picture 2" descr="Diocesan Board of Education - Diocese of Ely">
            <a:extLst>
              <a:ext uri="{FF2B5EF4-FFF2-40B4-BE49-F238E27FC236}">
                <a16:creationId xmlns:a16="http://schemas.microsoft.com/office/drawing/2014/main" id="{A8D8774C-CDC5-D367-E4AD-C34EA073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6100762-9BF2-5B80-3A6A-98F180559DD2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BD82B4-2D50-5FDA-F975-135FFC9A00FE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9F390F-2FD8-1F20-9901-824A7186F573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A2F6BA-5C03-5995-A095-5B8A7EC7AE8B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DE01BB-4D81-933E-2B03-165A6AEEADF3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EA228E-DB11-5FB3-C1A3-55C0178D835A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6 -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Worship </a:t>
            </a:r>
            <a:r>
              <a:rPr lang="en-GB" sz="3600" kern="1400" dirty="0">
                <a:solidFill>
                  <a:srgbClr val="C00000"/>
                </a:solidFill>
                <a:latin typeface="Dreaming Outloud Pro" panose="03050502040302030504" pitchFamily="66" charset="0"/>
              </a:rPr>
              <a:t>Leader</a:t>
            </a:r>
            <a:r>
              <a:rPr lang="en-GB" sz="3600" kern="1400" dirty="0">
                <a:solidFill>
                  <a:srgbClr val="2D4E6B"/>
                </a:solidFill>
                <a:latin typeface="Dreaming Outloud Pro" panose="03050502040302030504" pitchFamily="66" charset="0"/>
              </a:rPr>
              <a:t> </a:t>
            </a:r>
            <a:r>
              <a:rPr lang="en-GB" sz="3600" kern="1400" dirty="0">
                <a:solidFill>
                  <a:srgbClr val="FFC000"/>
                </a:solidFill>
                <a:latin typeface="Dreaming Outloud Pro" panose="03050502040302030504" pitchFamily="66" charset="0"/>
              </a:rPr>
              <a:t>Greeting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534" y="1702955"/>
            <a:ext cx="544855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Lead: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venir Next LT Pro" panose="020B0504020202020204" pitchFamily="34" charset="0"/>
              </a:rPr>
              <a:t>Therefore, encourage and build each up…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400" dirty="0">
                <a:solidFill>
                  <a:srgbClr val="FFC000"/>
                </a:solidFill>
                <a:latin typeface="Avenir Next LT Pro" panose="020B0504020202020204" pitchFamily="34" charset="0"/>
              </a:rPr>
              <a:t>Response: </a:t>
            </a:r>
            <a:r>
              <a:rPr lang="en-US" sz="4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Just as we are doing!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C3D65-1E61-1E6D-A36F-13CF5BD3B0B5}"/>
              </a:ext>
            </a:extLst>
          </p:cNvPr>
          <p:cNvGrpSpPr/>
          <p:nvPr/>
        </p:nvGrpSpPr>
        <p:grpSpPr>
          <a:xfrm>
            <a:off x="6987759" y="1977435"/>
            <a:ext cx="3749015" cy="3331811"/>
            <a:chOff x="12252985" y="-1225296"/>
            <a:chExt cx="4663415" cy="437422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313E18-44D3-795E-786E-2A0D6E545622}"/>
                </a:ext>
              </a:extLst>
            </p:cNvPr>
            <p:cNvSpPr/>
            <p:nvPr/>
          </p:nvSpPr>
          <p:spPr>
            <a:xfrm>
              <a:off x="12252985" y="-1225296"/>
              <a:ext cx="4663415" cy="4374227"/>
            </a:xfrm>
            <a:prstGeom prst="ellipse">
              <a:avLst/>
            </a:prstGeom>
            <a:solidFill>
              <a:schemeClr val="bg1"/>
            </a:solidFill>
            <a:ln w="76200"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Raised hand outline">
              <a:extLst>
                <a:ext uri="{FF2B5EF4-FFF2-40B4-BE49-F238E27FC236}">
                  <a16:creationId xmlns:a16="http://schemas.microsoft.com/office/drawing/2014/main" id="{DB1EC37B-9314-CA82-E89E-D0E45553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89153" y="528275"/>
              <a:ext cx="2349360" cy="2349360"/>
            </a:xfrm>
            <a:prstGeom prst="rect">
              <a:avLst/>
            </a:prstGeom>
          </p:spPr>
        </p:pic>
        <p:pic>
          <p:nvPicPr>
            <p:cNvPr id="24" name="Graphic 23" descr="Raised hand outline">
              <a:extLst>
                <a:ext uri="{FF2B5EF4-FFF2-40B4-BE49-F238E27FC236}">
                  <a16:creationId xmlns:a16="http://schemas.microsoft.com/office/drawing/2014/main" id="{DA89036C-E089-09D9-E3FE-9A92BC98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887857">
              <a:off x="12864408" y="-627195"/>
              <a:ext cx="2349360" cy="2349360"/>
            </a:xfrm>
            <a:prstGeom prst="rect">
              <a:avLst/>
            </a:prstGeom>
          </p:spPr>
        </p:pic>
        <p:pic>
          <p:nvPicPr>
            <p:cNvPr id="25" name="Graphic 24" descr="Raised hand outline">
              <a:extLst>
                <a:ext uri="{FF2B5EF4-FFF2-40B4-BE49-F238E27FC236}">
                  <a16:creationId xmlns:a16="http://schemas.microsoft.com/office/drawing/2014/main" id="{4DC6A398-487B-B21D-106D-07F711DF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273423">
              <a:off x="14108544" y="-374151"/>
              <a:ext cx="2349360" cy="2349360"/>
            </a:xfrm>
            <a:prstGeom prst="rect">
              <a:avLst/>
            </a:prstGeom>
          </p:spPr>
        </p:pic>
      </p:grpSp>
      <p:pic>
        <p:nvPicPr>
          <p:cNvPr id="2" name="Picture 2" descr="Diocesan Board of Education - Diocese of Ely">
            <a:extLst>
              <a:ext uri="{FF2B5EF4-FFF2-40B4-BE49-F238E27FC236}">
                <a16:creationId xmlns:a16="http://schemas.microsoft.com/office/drawing/2014/main" id="{6DA9D128-3798-A92C-7FD6-D3A8B56F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98" y="6168756"/>
            <a:ext cx="681402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74FC-61D9-1363-B1B3-B85358FA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83592-C453-5938-4762-38D6FBB6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2D8A8-AA66-B08F-8E46-348247F33EBB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8FC52D-56A7-2350-B8E1-6269FEC97E74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9C3BC3-DB65-A985-4925-7CD33F4DB80C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64ECAD-2B8B-C44D-6B9F-5F869296C877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8D0EA5-9FD8-D392-E95F-DD347648BC66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E2DD65D-31B1-D268-3377-57B2FD031820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275670-6482-5666-1B18-F7633474578A}"/>
              </a:ext>
            </a:extLst>
          </p:cNvPr>
          <p:cNvSpPr txBox="1"/>
          <p:nvPr/>
        </p:nvSpPr>
        <p:spPr>
          <a:xfrm>
            <a:off x="671052" y="1438761"/>
            <a:ext cx="44712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The letter from Paul to the people in Thessalonica was a way of helping people to recognise and celebrate one another. </a:t>
            </a:r>
            <a:endParaRPr lang="en-GB" sz="24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effectLst/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We are all unique, wonderfully and fearfully made, in the image of God. </a:t>
            </a:r>
            <a:endParaRPr lang="en-GB" sz="24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effectLst/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However, with our uniqueness comes our own God given gifts and talents. We are all made special. </a:t>
            </a:r>
            <a:endParaRPr lang="en-GB" sz="2400" dirty="0"/>
          </a:p>
        </p:txBody>
      </p:sp>
      <p:pic>
        <p:nvPicPr>
          <p:cNvPr id="1026" name="Picture 2" descr="Curious Questions: Are snowflakes really all unique? | Country Life">
            <a:extLst>
              <a:ext uri="{FF2B5EF4-FFF2-40B4-BE49-F238E27FC236}">
                <a16:creationId xmlns:a16="http://schemas.microsoft.com/office/drawing/2014/main" id="{EE520A6A-CF3E-F13B-18D7-3A3DDFA0B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71" y="1369284"/>
            <a:ext cx="6451300" cy="46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F83AB2-848E-C6E5-BE6B-C32C0EA5C78F}"/>
              </a:ext>
            </a:extLst>
          </p:cNvPr>
          <p:cNvSpPr txBox="1"/>
          <p:nvPr/>
        </p:nvSpPr>
        <p:spPr>
          <a:xfrm>
            <a:off x="5402344" y="6019198"/>
            <a:ext cx="610385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hlinkClick r:id="rId3"/>
              </a:rPr>
              <a:t>https://www.countrylife.co.uk/nature/curious-questions-are-snowflakes-really-all-unique-237000</a:t>
            </a:r>
            <a:r>
              <a:rPr lang="en-GB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4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B03BB-B7E5-81D6-371F-B82DD20AC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758C-AD52-1F9D-27FB-FB884A3E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2F71-7B00-7A19-275D-E1DDC548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F46D7D-BC44-5F67-4081-4A874B18DC0F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1C18E0-F05C-2FAA-10A6-9D1130A2A0F1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2E9D9C-ACC3-0888-5DAA-50B054F09059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ACEF9F-28CC-526C-CDD1-FCAA8A679208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345F22-8D94-44F1-5BC2-3B8B27D4DFBB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B11FBE-B6E5-FA98-9568-D29C29CC6746}"/>
              </a:ext>
            </a:extLst>
          </p:cNvPr>
          <p:cNvSpPr txBox="1"/>
          <p:nvPr/>
        </p:nvSpPr>
        <p:spPr>
          <a:xfrm>
            <a:off x="671052" y="1212431"/>
            <a:ext cx="70001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We all bring something to the classroom, to the school, to our homes and to the communities we live in. </a:t>
            </a:r>
          </a:p>
          <a:p>
            <a:endParaRPr lang="en-GB" sz="28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These should be seen, recognised and celebrated! </a:t>
            </a:r>
          </a:p>
          <a:p>
            <a:endParaRPr lang="en-GB" sz="28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There is only one of you! </a:t>
            </a:r>
          </a:p>
          <a:p>
            <a:endParaRPr lang="en-GB" sz="28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Others may have a similar gift or talent, but just like our fingertips are unique, we still bring our own twist on our gifts and talents.</a:t>
            </a:r>
            <a:endParaRPr lang="en-GB" sz="2800" dirty="0"/>
          </a:p>
        </p:txBody>
      </p:sp>
      <p:pic>
        <p:nvPicPr>
          <p:cNvPr id="2050" name="Picture 2" descr="AI Suggests Fingerprints are not as Unique as Thought | Clinical And  Molecular Dx">
            <a:extLst>
              <a:ext uri="{FF2B5EF4-FFF2-40B4-BE49-F238E27FC236}">
                <a16:creationId xmlns:a16="http://schemas.microsoft.com/office/drawing/2014/main" id="{22FD4D3E-F20B-6783-C0CA-F227677EA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1396" y="1918176"/>
            <a:ext cx="5144349" cy="31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BF24A7-2920-E023-DD1B-0BA9600E2705}"/>
              </a:ext>
            </a:extLst>
          </p:cNvPr>
          <p:cNvSpPr txBox="1"/>
          <p:nvPr/>
        </p:nvSpPr>
        <p:spPr>
          <a:xfrm>
            <a:off x="8248454" y="6089397"/>
            <a:ext cx="32577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hlinkClick r:id="rId3"/>
              </a:rPr>
              <a:t>https://www.labroots.com/trending/clinical-and-molecular-dx/26658/ai-suggests-fingerprints-unique?srsltid=AfmBOoqRksa4QiTuCFlZ33kJJGouST9KLq3w7ptmc--R00hU7j-UiULk</a:t>
            </a:r>
            <a:r>
              <a:rPr lang="en-GB" sz="5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7F370-0ADF-B4F5-9989-F0DA7DE029F9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EF11C-9B79-7C3D-2E31-D995F564F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21F3-286F-9210-0C01-5F03E81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79673-024D-654F-8551-36DAD628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36917-C8BE-6640-E587-6F2BF3F5FAAF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54EF6E-4267-3C9F-F046-269D5A47AF03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A160F4-6CD0-F415-5FE2-1E88733D1DBE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6C08FA-AB5D-3E3A-8AAD-1BEA5C15A605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81E2E2-1026-CAE4-1AC5-8F818FD0E720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1F34FB8-3D13-FEA1-7090-1E7ECCBCB5F2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4E25F-81D1-800B-1702-32C2FC5C0F4E}"/>
              </a:ext>
            </a:extLst>
          </p:cNvPr>
          <p:cNvSpPr txBox="1"/>
          <p:nvPr/>
        </p:nvSpPr>
        <p:spPr>
          <a:xfrm>
            <a:off x="510795" y="1212431"/>
            <a:ext cx="50981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We might be good at making people laugh, drawing, singing, being kind, helping others, being a good friend, having great discipline, being spontaneous, showing love, but we all do these in our own way.</a:t>
            </a:r>
            <a:endParaRPr lang="en-GB" sz="3600" dirty="0"/>
          </a:p>
        </p:txBody>
      </p:sp>
      <p:pic>
        <p:nvPicPr>
          <p:cNvPr id="3074" name="Picture 2" descr="Angelica Dass humanae">
            <a:extLst>
              <a:ext uri="{FF2B5EF4-FFF2-40B4-BE49-F238E27FC236}">
                <a16:creationId xmlns:a16="http://schemas.microsoft.com/office/drawing/2014/main" id="{F2FB1496-2DD8-5023-5EB1-2E82B23E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76" y="1258354"/>
            <a:ext cx="5982460" cy="50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85928D-FDB4-007D-5273-54AB5F357889}"/>
              </a:ext>
            </a:extLst>
          </p:cNvPr>
          <p:cNvSpPr txBox="1"/>
          <p:nvPr/>
        </p:nvSpPr>
        <p:spPr>
          <a:xfrm>
            <a:off x="5577349" y="6250467"/>
            <a:ext cx="610385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hlinkClick r:id="rId3"/>
              </a:rPr>
              <a:t>https://metro.co.uk/2015/05/12/photographer-angelica-dass-has-taken-pictures-of-over-2500-people-to-prove-were-not-just-black-or-white-5193085/</a:t>
            </a:r>
            <a:r>
              <a:rPr lang="en-GB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18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3503-5AF5-342A-AAF4-149E59883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60E6-5E16-5EF9-EA64-D5BAA209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40213-799B-DA34-F7C8-80C2918D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3CBF18-BF5B-8D44-394A-4A8063C5A35A}"/>
              </a:ext>
            </a:extLst>
          </p:cNvPr>
          <p:cNvGrpSpPr/>
          <p:nvPr/>
        </p:nvGrpSpPr>
        <p:grpSpPr>
          <a:xfrm>
            <a:off x="1" y="1"/>
            <a:ext cx="12192000" cy="6858000"/>
            <a:chOff x="1" y="1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486A95-7AD9-802E-097F-C5F99C88BBA3}"/>
                </a:ext>
              </a:extLst>
            </p:cNvPr>
            <p:cNvSpPr/>
            <p:nvPr/>
          </p:nvSpPr>
          <p:spPr>
            <a:xfrm>
              <a:off x="1" y="1"/>
              <a:ext cx="12192000" cy="68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CE93C-2EB8-5205-893A-109904FE26D3}"/>
                </a:ext>
              </a:extLst>
            </p:cNvPr>
            <p:cNvSpPr/>
            <p:nvPr/>
          </p:nvSpPr>
          <p:spPr>
            <a:xfrm>
              <a:off x="152401" y="152401"/>
              <a:ext cx="11862618" cy="655319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15802-535E-3B30-7483-619C2D6F76AF}"/>
                </a:ext>
              </a:extLst>
            </p:cNvPr>
            <p:cNvSpPr/>
            <p:nvPr/>
          </p:nvSpPr>
          <p:spPr>
            <a:xfrm>
              <a:off x="304801" y="304801"/>
              <a:ext cx="11543070" cy="625331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742D4C-436B-2ED1-4AC0-DED803B45342}"/>
                </a:ext>
              </a:extLst>
            </p:cNvPr>
            <p:cNvSpPr/>
            <p:nvPr/>
          </p:nvSpPr>
          <p:spPr>
            <a:xfrm>
              <a:off x="457201" y="457201"/>
              <a:ext cx="11213689" cy="59534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06134B-B980-C31E-CB24-4DEAA4758031}"/>
              </a:ext>
            </a:extLst>
          </p:cNvPr>
          <p:cNvSpPr txBox="1"/>
          <p:nvPr/>
        </p:nvSpPr>
        <p:spPr>
          <a:xfrm>
            <a:off x="457201" y="525592"/>
            <a:ext cx="1127759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Bishop’s 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Lent 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Challenge 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C00000"/>
                </a:solidFill>
                <a:effectLst/>
                <a:latin typeface="Dreaming Outloud Pro" panose="03050502040302030504" pitchFamily="66" charset="0"/>
              </a:rPr>
              <a:t>0</a:t>
            </a:r>
            <a:r>
              <a:rPr lang="en-GB" sz="3600" kern="1400" dirty="0">
                <a:ln>
                  <a:noFill/>
                </a:ln>
                <a:solidFill>
                  <a:srgbClr val="FFC000"/>
                </a:solidFill>
                <a:effectLst/>
                <a:latin typeface="Dreaming Outloud Pro" panose="03050502040302030504" pitchFamily="66" charset="0"/>
              </a:rPr>
              <a:t>2</a:t>
            </a:r>
            <a:r>
              <a:rPr lang="en-GB" sz="3600" kern="1400" dirty="0">
                <a:ln>
                  <a:noFill/>
                </a:ln>
                <a:solidFill>
                  <a:srgbClr val="2D4E6B"/>
                </a:solidFill>
                <a:effectLst/>
                <a:latin typeface="Dreaming Outloud Pro" panose="03050502040302030504" pitchFamily="66" charset="0"/>
              </a:rPr>
              <a:t>6</a:t>
            </a:r>
            <a:endParaRPr lang="en-GB" sz="3600" kern="1400" dirty="0">
              <a:ln>
                <a:noFill/>
              </a:ln>
              <a:solidFill>
                <a:srgbClr val="FFC000"/>
              </a:solidFill>
              <a:effectLst/>
              <a:latin typeface="Dreaming Outloud Pro" panose="030505020403020305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C4603-6EB7-FED7-5465-D74C1E73A4DF}"/>
              </a:ext>
            </a:extLst>
          </p:cNvPr>
          <p:cNvSpPr txBox="1"/>
          <p:nvPr/>
        </p:nvSpPr>
        <p:spPr>
          <a:xfrm>
            <a:off x="671052" y="1212431"/>
            <a:ext cx="52772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With this comes a big responsibility. </a:t>
            </a:r>
          </a:p>
          <a:p>
            <a:endParaRPr lang="en-GB" sz="28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We should notice and encourage these inner gifts because sometimes people do not know why they are a fabulous human being they are. </a:t>
            </a:r>
          </a:p>
          <a:p>
            <a:endParaRPr lang="en-GB" sz="2800" dirty="0">
              <a:solidFill>
                <a:srgbClr val="002060"/>
              </a:solidFill>
              <a:latin typeface="Sassoon Infant St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/>
                <a:latin typeface="Sassoon Infant Std"/>
                <a:ea typeface="Aptos" panose="020B0004020202020204" pitchFamily="34" charset="0"/>
                <a:cs typeface="Times New Roman" panose="02020603050405020304" pitchFamily="18" charset="0"/>
              </a:rPr>
              <a:t>We often need telling, or guiding to see what others see in us, that we do not see for ourselves. </a:t>
            </a:r>
            <a:endParaRPr lang="en-GB" sz="2800" dirty="0"/>
          </a:p>
        </p:txBody>
      </p:sp>
      <p:pic>
        <p:nvPicPr>
          <p:cNvPr id="4098" name="Picture 2" descr="How to build yourself up from nothing? | by Manikanta Belde | Medium">
            <a:extLst>
              <a:ext uri="{FF2B5EF4-FFF2-40B4-BE49-F238E27FC236}">
                <a16:creationId xmlns:a16="http://schemas.microsoft.com/office/drawing/2014/main" id="{98E7B54C-0B3B-9DCD-90CA-5B280789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3"/>
          <a:stretch/>
        </p:blipFill>
        <p:spPr bwMode="auto">
          <a:xfrm>
            <a:off x="5989462" y="1369284"/>
            <a:ext cx="5589448" cy="48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763BF1-F5F1-8727-CD5D-16DE836C3FA1}"/>
              </a:ext>
            </a:extLst>
          </p:cNvPr>
          <p:cNvSpPr txBox="1"/>
          <p:nvPr/>
        </p:nvSpPr>
        <p:spPr>
          <a:xfrm>
            <a:off x="7378831" y="1369284"/>
            <a:ext cx="610385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hlinkClick r:id="rId3"/>
              </a:rPr>
              <a:t>https://manibelde.medium.com/how-to-build-yourself-up-from-nothing-e6fe5efe2053</a:t>
            </a:r>
            <a:r>
              <a:rPr lang="en-GB" sz="5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B52E0-E859-0B06-AE93-7BF30922F267}"/>
              </a:ext>
            </a:extLst>
          </p:cNvPr>
          <p:cNvSpPr/>
          <p:nvPr/>
        </p:nvSpPr>
        <p:spPr>
          <a:xfrm>
            <a:off x="509046" y="1212430"/>
            <a:ext cx="5255306" cy="5119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0450B-366F-2F62-676F-138E881546CE}"/>
              </a:ext>
            </a:extLst>
          </p:cNvPr>
          <p:cNvSpPr txBox="1"/>
          <p:nvPr/>
        </p:nvSpPr>
        <p:spPr>
          <a:xfrm>
            <a:off x="509046" y="1310366"/>
            <a:ext cx="11105282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Therefore, encourage one another and build each other up!</a:t>
            </a:r>
          </a:p>
        </p:txBody>
      </p:sp>
    </p:spTree>
    <p:extLst>
      <p:ext uri="{BB962C8B-B14F-4D97-AF65-F5344CB8AC3E}">
        <p14:creationId xmlns:p14="http://schemas.microsoft.com/office/powerpoint/2010/main" val="33435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1016</Words>
  <Application>Microsoft Office PowerPoint</Application>
  <PresentationFormat>Widescreen</PresentationFormat>
  <Paragraphs>113</Paragraphs>
  <Slides>24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Aptos</vt:lpstr>
      <vt:lpstr>Aptos Display</vt:lpstr>
      <vt:lpstr>Arial</vt:lpstr>
      <vt:lpstr>Avenir Next LT Pro</vt:lpstr>
      <vt:lpstr>Baskerville Old Face</vt:lpstr>
      <vt:lpstr>Calibri</vt:lpstr>
      <vt:lpstr>Dreaming Outloud Pro</vt:lpstr>
      <vt:lpstr>Grandview</vt:lpstr>
      <vt:lpstr>Sassoon Infant Std</vt:lpstr>
      <vt:lpstr>Symbol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Jemma Coulson</dc:creator>
  <cp:lastModifiedBy>Jemma Coulson</cp:lastModifiedBy>
  <cp:revision>2</cp:revision>
  <dcterms:created xsi:type="dcterms:W3CDTF">2025-07-18T07:58:33Z</dcterms:created>
  <dcterms:modified xsi:type="dcterms:W3CDTF">2025-12-17T10:05:03Z</dcterms:modified>
</cp:coreProperties>
</file>