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6" r:id="rId3"/>
    <p:sldId id="258" r:id="rId4"/>
    <p:sldId id="276" r:id="rId5"/>
    <p:sldId id="260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3" r:id="rId15"/>
    <p:sldId id="301" r:id="rId16"/>
    <p:sldId id="302" r:id="rId17"/>
    <p:sldId id="304" r:id="rId18"/>
    <p:sldId id="306" r:id="rId19"/>
    <p:sldId id="277" r:id="rId20"/>
    <p:sldId id="292" r:id="rId21"/>
    <p:sldId id="305" r:id="rId22"/>
    <p:sldId id="262" r:id="rId23"/>
    <p:sldId id="267" r:id="rId24"/>
    <p:sldId id="290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FBF72B-03B9-464E-9629-1CFD71956684}" v="7" dt="2025-12-17T10:11:06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D2FBF72B-03B9-464E-9629-1CFD71956684}"/>
    <pc:docChg chg="undo custSel addSld modSld">
      <pc:chgData name="Jemma Coulson" userId="fcb21ed6-b519-41dc-b424-5618ec5bb479" providerId="ADAL" clId="{D2FBF72B-03B9-464E-9629-1CFD71956684}" dt="2025-12-17T10:11:48.974" v="78" actId="1076"/>
      <pc:docMkLst>
        <pc:docMk/>
      </pc:docMkLst>
      <pc:sldChg chg="addSp delSp modSp mod delAnim modAnim">
        <pc:chgData name="Jemma Coulson" userId="fcb21ed6-b519-41dc-b424-5618ec5bb479" providerId="ADAL" clId="{D2FBF72B-03B9-464E-9629-1CFD71956684}" dt="2025-12-17T09:57:17.167" v="5" actId="1076"/>
        <pc:sldMkLst>
          <pc:docMk/>
          <pc:sldMk cId="730972365" sldId="257"/>
        </pc:sldMkLst>
        <pc:spChg chg="add del">
          <ac:chgData name="Jemma Coulson" userId="fcb21ed6-b519-41dc-b424-5618ec5bb479" providerId="ADAL" clId="{D2FBF72B-03B9-464E-9629-1CFD71956684}" dt="2025-12-17T09:56:53.830" v="2" actId="22"/>
          <ac:spMkLst>
            <pc:docMk/>
            <pc:sldMk cId="730972365" sldId="257"/>
            <ac:spMk id="5" creationId="{A26DD767-67D2-1D23-22E2-1E2FCD6A3E03}"/>
          </ac:spMkLst>
        </pc:spChg>
        <pc:picChg chg="del">
          <ac:chgData name="Jemma Coulson" userId="fcb21ed6-b519-41dc-b424-5618ec5bb479" providerId="ADAL" clId="{D2FBF72B-03B9-464E-9629-1CFD71956684}" dt="2025-12-17T09:56:52.030" v="0" actId="478"/>
          <ac:picMkLst>
            <pc:docMk/>
            <pc:sldMk cId="730972365" sldId="257"/>
            <ac:picMk id="4" creationId="{D56A4E2B-2033-17B1-08B4-26169C76A020}"/>
          </ac:picMkLst>
        </pc:picChg>
        <pc:picChg chg="add mod">
          <ac:chgData name="Jemma Coulson" userId="fcb21ed6-b519-41dc-b424-5618ec5bb479" providerId="ADAL" clId="{D2FBF72B-03B9-464E-9629-1CFD71956684}" dt="2025-12-17T09:57:17.167" v="5" actId="1076"/>
          <ac:picMkLst>
            <pc:docMk/>
            <pc:sldMk cId="730972365" sldId="257"/>
            <ac:picMk id="6" creationId="{ED47BEC8-4535-3446-8B38-94CF3E41C072}"/>
          </ac:picMkLst>
        </pc:picChg>
      </pc:sldChg>
      <pc:sldChg chg="addSp modSp mod">
        <pc:chgData name="Jemma Coulson" userId="fcb21ed6-b519-41dc-b424-5618ec5bb479" providerId="ADAL" clId="{D2FBF72B-03B9-464E-9629-1CFD71956684}" dt="2025-12-17T10:11:31.699" v="59" actId="1076"/>
        <pc:sldMkLst>
          <pc:docMk/>
          <pc:sldMk cId="3610522905" sldId="304"/>
        </pc:sldMkLst>
        <pc:spChg chg="add mod">
          <ac:chgData name="Jemma Coulson" userId="fcb21ed6-b519-41dc-b424-5618ec5bb479" providerId="ADAL" clId="{D2FBF72B-03B9-464E-9629-1CFD71956684}" dt="2025-12-17T10:11:31.699" v="59" actId="1076"/>
          <ac:spMkLst>
            <pc:docMk/>
            <pc:sldMk cId="3610522905" sldId="304"/>
            <ac:spMk id="4" creationId="{5D40985D-277E-E8DA-F8DE-45C4BBC82405}"/>
          </ac:spMkLst>
        </pc:spChg>
        <pc:picChg chg="mod">
          <ac:chgData name="Jemma Coulson" userId="fcb21ed6-b519-41dc-b424-5618ec5bb479" providerId="ADAL" clId="{D2FBF72B-03B9-464E-9629-1CFD71956684}" dt="2025-12-17T10:09:24.142" v="8" actId="1076"/>
          <ac:picMkLst>
            <pc:docMk/>
            <pc:sldMk cId="3610522905" sldId="304"/>
            <ac:picMk id="6" creationId="{603BDEFF-BA72-6022-17A4-AE5F0FCD0B40}"/>
          </ac:picMkLst>
        </pc:picChg>
      </pc:sldChg>
      <pc:sldChg chg="add">
        <pc:chgData name="Jemma Coulson" userId="fcb21ed6-b519-41dc-b424-5618ec5bb479" providerId="ADAL" clId="{D2FBF72B-03B9-464E-9629-1CFD71956684}" dt="2025-12-17T10:05:07.180" v="6"/>
        <pc:sldMkLst>
          <pc:docMk/>
          <pc:sldMk cId="3650824937" sldId="305"/>
        </pc:sldMkLst>
      </pc:sldChg>
      <pc:sldChg chg="addSp delSp modSp add mod modAnim">
        <pc:chgData name="Jemma Coulson" userId="fcb21ed6-b519-41dc-b424-5618ec5bb479" providerId="ADAL" clId="{D2FBF72B-03B9-464E-9629-1CFD71956684}" dt="2025-12-17T10:11:48.974" v="78" actId="1076"/>
        <pc:sldMkLst>
          <pc:docMk/>
          <pc:sldMk cId="2198753920" sldId="306"/>
        </pc:sldMkLst>
        <pc:spChg chg="add mod">
          <ac:chgData name="Jemma Coulson" userId="fcb21ed6-b519-41dc-b424-5618ec5bb479" providerId="ADAL" clId="{D2FBF72B-03B9-464E-9629-1CFD71956684}" dt="2025-12-17T10:11:48.974" v="78" actId="1076"/>
          <ac:spMkLst>
            <pc:docMk/>
            <pc:sldMk cId="2198753920" sldId="306"/>
            <ac:spMk id="5" creationId="{EA86F31D-F05A-A477-7A08-F0C25BF3DD61}"/>
          </ac:spMkLst>
        </pc:spChg>
        <pc:picChg chg="add mod">
          <ac:chgData name="Jemma Coulson" userId="fcb21ed6-b519-41dc-b424-5618ec5bb479" providerId="ADAL" clId="{D2FBF72B-03B9-464E-9629-1CFD71956684}" dt="2025-12-17T10:09:56.995" v="13" actId="1076"/>
          <ac:picMkLst>
            <pc:docMk/>
            <pc:sldMk cId="2198753920" sldId="306"/>
            <ac:picMk id="3" creationId="{F18EB4C1-5BAA-8501-23CC-3F86061DDDC3}"/>
          </ac:picMkLst>
        </pc:picChg>
        <pc:picChg chg="del">
          <ac:chgData name="Jemma Coulson" userId="fcb21ed6-b519-41dc-b424-5618ec5bb479" providerId="ADAL" clId="{D2FBF72B-03B9-464E-9629-1CFD71956684}" dt="2025-12-17T10:09:29.571" v="10" actId="478"/>
          <ac:picMkLst>
            <pc:docMk/>
            <pc:sldMk cId="2198753920" sldId="306"/>
            <ac:picMk id="6" creationId="{603BDEFF-BA72-6022-17A4-AE5F0FCD0B40}"/>
          </ac:picMkLst>
        </pc:picChg>
      </pc:sldChg>
    </pc:docChg>
  </pc:docChgLst>
  <pc:docChgLst>
    <pc:chgData name="Jemma Coulson" userId="fcb21ed6-b519-41dc-b424-5618ec5bb479" providerId="ADAL" clId="{F9E2DD26-BADF-4897-BE3A-A3BA15AE005E}"/>
    <pc:docChg chg="undo redo custSel addSld delSld modSld sldOrd">
      <pc:chgData name="Jemma Coulson" userId="fcb21ed6-b519-41dc-b424-5618ec5bb479" providerId="ADAL" clId="{F9E2DD26-BADF-4897-BE3A-A3BA15AE005E}" dt="2025-07-22T15:32:34.532" v="566" actId="1076"/>
      <pc:docMkLst>
        <pc:docMk/>
      </pc:docMkLst>
      <pc:sldChg chg="addSp delSp modSp mod delAnim modAnim">
        <pc:chgData name="Jemma Coulson" userId="fcb21ed6-b519-41dc-b424-5618ec5bb479" providerId="ADAL" clId="{F9E2DD26-BADF-4897-BE3A-A3BA15AE005E}" dt="2025-07-22T13:30:08.740" v="190"/>
        <pc:sldMkLst>
          <pc:docMk/>
          <pc:sldMk cId="730972365" sldId="257"/>
        </pc:sldMkLst>
      </pc:sldChg>
      <pc:sldChg chg="modSp mod">
        <pc:chgData name="Jemma Coulson" userId="fcb21ed6-b519-41dc-b424-5618ec5bb479" providerId="ADAL" clId="{F9E2DD26-BADF-4897-BE3A-A3BA15AE005E}" dt="2025-07-22T15:09:08.062" v="254" actId="33524"/>
        <pc:sldMkLst>
          <pc:docMk/>
          <pc:sldMk cId="737013871" sldId="262"/>
        </pc:sldMkLst>
      </pc:sldChg>
      <pc:sldChg chg="modSp mod">
        <pc:chgData name="Jemma Coulson" userId="fcb21ed6-b519-41dc-b424-5618ec5bb479" providerId="ADAL" clId="{F9E2DD26-BADF-4897-BE3A-A3BA15AE005E}" dt="2025-07-22T15:09:47.796" v="266" actId="1076"/>
        <pc:sldMkLst>
          <pc:docMk/>
          <pc:sldMk cId="3433777998" sldId="267"/>
        </pc:sldMkLst>
      </pc:sldChg>
      <pc:sldChg chg="del">
        <pc:chgData name="Jemma Coulson" userId="fcb21ed6-b519-41dc-b424-5618ec5bb479" providerId="ADAL" clId="{F9E2DD26-BADF-4897-BE3A-A3BA15AE005E}" dt="2025-07-22T13:30:47.546" v="191" actId="47"/>
        <pc:sldMkLst>
          <pc:docMk/>
          <pc:sldMk cId="334666091" sldId="269"/>
        </pc:sldMkLst>
      </pc:sldChg>
      <pc:sldChg chg="modSp add del modAnim">
        <pc:chgData name="Jemma Coulson" userId="fcb21ed6-b519-41dc-b424-5618ec5bb479" providerId="ADAL" clId="{F9E2DD26-BADF-4897-BE3A-A3BA15AE005E}" dt="2025-07-22T15:11:08.007" v="301" actId="6549"/>
        <pc:sldMkLst>
          <pc:docMk/>
          <pc:sldMk cId="2888953461" sldId="277"/>
        </pc:sldMkLst>
      </pc:sldChg>
      <pc:sldChg chg="addSp delSp modSp mod delAnim modAnim">
        <pc:chgData name="Jemma Coulson" userId="fcb21ed6-b519-41dc-b424-5618ec5bb479" providerId="ADAL" clId="{F9E2DD26-BADF-4897-BE3A-A3BA15AE005E}" dt="2025-07-22T15:10:41.956" v="286" actId="1076"/>
        <pc:sldMkLst>
          <pc:docMk/>
          <pc:sldMk cId="3600542237" sldId="281"/>
        </pc:sldMkLst>
      </pc:sldChg>
      <pc:sldChg chg="addSp delSp modSp mod">
        <pc:chgData name="Jemma Coulson" userId="fcb21ed6-b519-41dc-b424-5618ec5bb479" providerId="ADAL" clId="{F9E2DD26-BADF-4897-BE3A-A3BA15AE005E}" dt="2025-07-22T13:29:11.101" v="181" actId="2711"/>
        <pc:sldMkLst>
          <pc:docMk/>
          <pc:sldMk cId="1707066921" sldId="290"/>
        </pc:sldMkLst>
      </pc:sldChg>
      <pc:sldChg chg="addSp delSp modSp add mod delAnim">
        <pc:chgData name="Jemma Coulson" userId="fcb21ed6-b519-41dc-b424-5618ec5bb479" providerId="ADAL" clId="{F9E2DD26-BADF-4897-BE3A-A3BA15AE005E}" dt="2025-07-22T15:18:10.940" v="509" actId="1076"/>
        <pc:sldMkLst>
          <pc:docMk/>
          <pc:sldMk cId="1031491725" sldId="291"/>
        </pc:sldMkLst>
      </pc:sldChg>
      <pc:sldChg chg="add">
        <pc:chgData name="Jemma Coulson" userId="fcb21ed6-b519-41dc-b424-5618ec5bb479" providerId="ADAL" clId="{F9E2DD26-BADF-4897-BE3A-A3BA15AE005E}" dt="2025-07-22T13:30:51.447" v="193"/>
        <pc:sldMkLst>
          <pc:docMk/>
          <pc:sldMk cId="393583121" sldId="292"/>
        </pc:sldMkLst>
      </pc:sldChg>
      <pc:sldChg chg="addSp modSp add mod">
        <pc:chgData name="Jemma Coulson" userId="fcb21ed6-b519-41dc-b424-5618ec5bb479" providerId="ADAL" clId="{F9E2DD26-BADF-4897-BE3A-A3BA15AE005E}" dt="2025-07-22T15:13:32.490" v="344" actId="14100"/>
        <pc:sldMkLst>
          <pc:docMk/>
          <pc:sldMk cId="988069362" sldId="293"/>
        </pc:sldMkLst>
      </pc:sldChg>
      <pc:sldChg chg="modSp add mod">
        <pc:chgData name="Jemma Coulson" userId="fcb21ed6-b519-41dc-b424-5618ec5bb479" providerId="ADAL" clId="{F9E2DD26-BADF-4897-BE3A-A3BA15AE005E}" dt="2025-07-22T15:14:23.928" v="373" actId="1037"/>
        <pc:sldMkLst>
          <pc:docMk/>
          <pc:sldMk cId="2620783589" sldId="294"/>
        </pc:sldMkLst>
      </pc:sldChg>
      <pc:sldChg chg="modSp add mod">
        <pc:chgData name="Jemma Coulson" userId="fcb21ed6-b519-41dc-b424-5618ec5bb479" providerId="ADAL" clId="{F9E2DD26-BADF-4897-BE3A-A3BA15AE005E}" dt="2025-07-22T15:15:15.157" v="387" actId="14100"/>
        <pc:sldMkLst>
          <pc:docMk/>
          <pc:sldMk cId="3647696414" sldId="295"/>
        </pc:sldMkLst>
      </pc:sldChg>
      <pc:sldChg chg="modSp add mod">
        <pc:chgData name="Jemma Coulson" userId="fcb21ed6-b519-41dc-b424-5618ec5bb479" providerId="ADAL" clId="{F9E2DD26-BADF-4897-BE3A-A3BA15AE005E}" dt="2025-07-22T15:16:04.699" v="468" actId="404"/>
        <pc:sldMkLst>
          <pc:docMk/>
          <pc:sldMk cId="2568196242" sldId="296"/>
        </pc:sldMkLst>
      </pc:sldChg>
      <pc:sldChg chg="modSp add mod ord">
        <pc:chgData name="Jemma Coulson" userId="fcb21ed6-b519-41dc-b424-5618ec5bb479" providerId="ADAL" clId="{F9E2DD26-BADF-4897-BE3A-A3BA15AE005E}" dt="2025-07-22T15:16:35.643" v="484" actId="1038"/>
        <pc:sldMkLst>
          <pc:docMk/>
          <pc:sldMk cId="3023848680" sldId="297"/>
        </pc:sldMkLst>
      </pc:sldChg>
      <pc:sldChg chg="modSp add mod">
        <pc:chgData name="Jemma Coulson" userId="fcb21ed6-b519-41dc-b424-5618ec5bb479" providerId="ADAL" clId="{F9E2DD26-BADF-4897-BE3A-A3BA15AE005E}" dt="2025-07-22T15:25:58.376" v="549" actId="20577"/>
        <pc:sldMkLst>
          <pc:docMk/>
          <pc:sldMk cId="2617093627" sldId="298"/>
        </pc:sldMkLst>
      </pc:sldChg>
      <pc:sldChg chg="modSp add del mod">
        <pc:chgData name="Jemma Coulson" userId="fcb21ed6-b519-41dc-b424-5618ec5bb479" providerId="ADAL" clId="{F9E2DD26-BADF-4897-BE3A-A3BA15AE005E}" dt="2025-07-22T15:23:52.444" v="514" actId="47"/>
        <pc:sldMkLst>
          <pc:docMk/>
          <pc:sldMk cId="4089904803" sldId="299"/>
        </pc:sldMkLst>
      </pc:sldChg>
      <pc:sldChg chg="modSp add mod">
        <pc:chgData name="Jemma Coulson" userId="fcb21ed6-b519-41dc-b424-5618ec5bb479" providerId="ADAL" clId="{F9E2DD26-BADF-4897-BE3A-A3BA15AE005E}" dt="2025-07-22T15:26:39.110" v="557" actId="20577"/>
        <pc:sldMkLst>
          <pc:docMk/>
          <pc:sldMk cId="3614584243" sldId="300"/>
        </pc:sldMkLst>
      </pc:sldChg>
      <pc:sldChg chg="modSp add mod">
        <pc:chgData name="Jemma Coulson" userId="fcb21ed6-b519-41dc-b424-5618ec5bb479" providerId="ADAL" clId="{F9E2DD26-BADF-4897-BE3A-A3BA15AE005E}" dt="2025-07-22T15:24:39" v="526"/>
        <pc:sldMkLst>
          <pc:docMk/>
          <pc:sldMk cId="115401578" sldId="301"/>
        </pc:sldMkLst>
      </pc:sldChg>
      <pc:sldChg chg="modSp add mod">
        <pc:chgData name="Jemma Coulson" userId="fcb21ed6-b519-41dc-b424-5618ec5bb479" providerId="ADAL" clId="{F9E2DD26-BADF-4897-BE3A-A3BA15AE005E}" dt="2025-07-22T15:25:11.288" v="547" actId="1035"/>
        <pc:sldMkLst>
          <pc:docMk/>
          <pc:sldMk cId="681206388" sldId="302"/>
        </pc:sldMkLst>
      </pc:sldChg>
      <pc:sldChg chg="add">
        <pc:chgData name="Jemma Coulson" userId="fcb21ed6-b519-41dc-b424-5618ec5bb479" providerId="ADAL" clId="{F9E2DD26-BADF-4897-BE3A-A3BA15AE005E}" dt="2025-07-22T15:26:18.727" v="550" actId="2890"/>
        <pc:sldMkLst>
          <pc:docMk/>
          <pc:sldMk cId="454640785" sldId="303"/>
        </pc:sldMkLst>
      </pc:sldChg>
      <pc:sldChg chg="addSp delSp modSp add mod">
        <pc:chgData name="Jemma Coulson" userId="fcb21ed6-b519-41dc-b424-5618ec5bb479" providerId="ADAL" clId="{F9E2DD26-BADF-4897-BE3A-A3BA15AE005E}" dt="2025-07-22T15:32:34.532" v="566" actId="1076"/>
        <pc:sldMkLst>
          <pc:docMk/>
          <pc:sldMk cId="3610522905" sldId="304"/>
        </pc:sldMkLst>
      </pc:sldChg>
      <pc:sldChg chg="new del">
        <pc:chgData name="Jemma Coulson" userId="fcb21ed6-b519-41dc-b424-5618ec5bb479" providerId="ADAL" clId="{F9E2DD26-BADF-4897-BE3A-A3BA15AE005E}" dt="2025-07-22T15:32:11.517" v="559" actId="680"/>
        <pc:sldMkLst>
          <pc:docMk/>
          <pc:sldMk cId="3978295867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6853-BA68-464D-ABC2-3D7515D49FD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112F-1CA0-495D-80E1-3442EE85C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208CB-D341-4E53-AE10-E6A76E0219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3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AB94-64AB-29F9-4F75-D4339A1B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6554B-B486-4981-0995-74D7C343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5439-B856-DD35-D3FF-E82FB39C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37A3E-EB2F-462B-49D5-323945F4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8C9E-88D1-54D8-4DAD-78AC5F8E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1E40-973D-51E9-09CC-BFEFF31A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07A3-B1EF-3EF7-661C-4CD41911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3551-0D5E-07B4-4338-79A82F70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D92F-9B7E-7ACC-706C-1504C8CF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2669-47CA-8EB8-0ECB-7F688CF7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8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D75BF-206B-F055-EE14-C5031778D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70713-225A-CACC-35CD-D168761F4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0194B-3420-C1D1-E04A-F4AA0792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69AF3-0674-A189-4F67-B1B0B424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EA9C-AF92-A832-12C0-390892E2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06E1-27B9-8E94-8832-C43202F0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22FA-875B-4575-E880-E0D7839F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D591-2ED0-7B97-5F12-5D5045F6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D42D-6AA9-DE3E-289E-6303E65F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7D52-5764-4601-A4A8-80EEA4A8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5C6F-FFE6-941D-1E53-F1F552F2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3E05-3E57-B4AA-E566-A8836090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CA80-B5DE-D67D-1CC0-A4DD4F50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1A5F-11A1-AAD6-0BC4-54BA59BA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783AB-A890-E96B-5C3F-93E20A45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A0B1-7FBA-7069-1406-F6B8F15C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BDEF-6EFD-4930-DA8C-D65A11932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8F39-47C8-590B-02A9-84AA3D3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8C468-C109-AFD0-8BF9-00B3130E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C842B-9AFE-5B15-4495-D2C4241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5A8B3-4F95-7017-F0B9-0EDDAE8E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5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D0BA-C2F6-01FA-36AE-233BE20E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E2935-002C-36A9-F59C-1B65B213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4260A-A151-0224-AEC5-99823A1B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1E504-96AC-8BDE-3AA4-B69AC319A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71856-844E-2423-123A-945BFF88F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016CC-9AD8-F7FC-FC06-2791CF63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995E-BFB1-385C-474A-1F1787BE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9B27B-CF81-10F5-65CF-322CD8B6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8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9A6A-FCAE-0DFE-5367-4950B796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BE58C-CEBD-782F-4FEB-780498BC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F46EF-3486-3F7C-0192-3F9D91C0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80769-8736-1899-6B85-6F730202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0F0BB-6D63-B701-4C5A-4F18F7EF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F267E-52DD-F770-141F-589B918E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2ADC-C4D0-FE48-2669-08A3D441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8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8CD3-9671-7823-AB65-66F2C0C7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A0CA-F663-6DE1-17FA-B4CB098E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CBFCD-867C-4648-46E5-EE3B139F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7C5E-F591-1707-5D30-23EC1B7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5D1A-55A5-CD33-56E1-E7871789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FBB00-ADAA-B300-469B-11CD4E41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5F47-C5DC-F253-2916-CB6D5C77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EE8C5-BCC8-4080-521C-08CBC766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A9692-212C-F92B-BB4B-C2652FDB8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B297A-C327-DA34-B156-CD257A35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9585-340E-CF1B-1606-9C8E737E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DA885-D9E7-717B-A1ED-AF88BFE4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F52F0-D444-156C-48B3-BA139B64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5919E-1861-F2A8-7CE0-82356531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51FE-6F32-497C-9676-7D71BE0FD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AB2-B048-3B9D-32B7-8FD34DFB8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CB55-77F8-F2D3-E6DB-02772FA7C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O7ySn-Swwc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0p0W_Zbt1s" TargetMode="External"/><Relationship Id="rId6" Type="http://schemas.openxmlformats.org/officeDocument/2006/relationships/hyperlink" Target="https://www.yout-ube.com/watch?v=R0p0W_Zbt1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TAgRHA2GsY?feature=oembed" TargetMode="External"/><Relationship Id="rId6" Type="http://schemas.openxmlformats.org/officeDocument/2006/relationships/hyperlink" Target="https://www.yout-ube.com/watch?v=TTAgRHA2GsY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oa4-JcMC8&amp;list=RDXwoa4-JcMC8&amp;start_radio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oa4-JcMC8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oa4-JcMC8&amp;list=RDXwoa4-JcMC8&amp;start_radio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ahFRDrSCs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0JahFRDrSCs&amp;list=RD0JahFRDrSCs&amp;start_radio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R92vYk71ds?feature=oembed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w.org/en/library/books/bible-stories/7/road-to-damascu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4172CF-49F6-45F5-73D8-F84298C4248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C8178A-A7DF-8FCA-4606-AB56284E22B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72C301-7E78-18F3-6E34-FFF8EA44468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304798-63C2-384C-3F53-64952F3C9B11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DBDA7F-7188-9877-210D-E0EA17E4936F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868DB6D5-854E-C765-C026-43CD2945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86" y="1486471"/>
            <a:ext cx="6771428" cy="2438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71833-79F8-0CAB-A82C-5FE01B31BA04}"/>
              </a:ext>
            </a:extLst>
          </p:cNvPr>
          <p:cNvSpPr txBox="1"/>
          <p:nvPr/>
        </p:nvSpPr>
        <p:spPr>
          <a:xfrm>
            <a:off x="457201" y="353963"/>
            <a:ext cx="11213689" cy="185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54A0C-2B27-C95D-638E-53E1CDEAA0D6}"/>
              </a:ext>
            </a:extLst>
          </p:cNvPr>
          <p:cNvSpPr txBox="1"/>
          <p:nvPr/>
        </p:nvSpPr>
        <p:spPr>
          <a:xfrm>
            <a:off x="2152846" y="3759197"/>
            <a:ext cx="7886308" cy="2949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2D4E6B"/>
                </a:solidFill>
                <a:effectLst/>
                <a:latin typeface="Grandview" panose="020B0502040204020203" pitchFamily="34" charset="0"/>
              </a:rPr>
              <a:t>“Therefore encourage each other,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C00000"/>
                </a:solidFill>
                <a:effectLst/>
                <a:latin typeface="Grandview" panose="020B0502040204020203" pitchFamily="34" charset="0"/>
              </a:rPr>
              <a:t>Build each other up,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FFC000"/>
                </a:solidFill>
                <a:effectLst/>
                <a:latin typeface="Grandview" panose="020B0502040204020203" pitchFamily="34" charset="0"/>
              </a:rPr>
              <a:t>Just as you are doing”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2000" u="sng" kern="1400" dirty="0">
                <a:ln>
                  <a:noFill/>
                </a:ln>
                <a:solidFill>
                  <a:srgbClr val="5B9BD5"/>
                </a:solidFill>
                <a:effectLst/>
                <a:latin typeface="Grandview" panose="020B0502040204020203" pitchFamily="34" charset="0"/>
              </a:rPr>
              <a:t>1 Thessalonians 5:11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E08E321D-5CD6-CCEF-1E99-8664F317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title="O Come, O Come, Emmanuel (Piano &amp; Cello Christmas Cover) - The Piano Guys">
            <a:hlinkClick r:id="" action="ppaction://media"/>
            <a:extLst>
              <a:ext uri="{FF2B5EF4-FFF2-40B4-BE49-F238E27FC236}">
                <a16:creationId xmlns:a16="http://schemas.microsoft.com/office/drawing/2014/main" id="{ED47BEC8-4535-3446-8B38-94CF3E41C0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1" y="4994442"/>
            <a:ext cx="2527935" cy="14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D9D14-C95F-A7A1-727C-110FD99B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CF3EE0B-4883-B594-60DC-F0CE5CDDAB90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79CDB5-A60A-A853-5025-BBE6D27EB025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4823D-3864-0ED5-175A-411CC010ED76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4B095-3313-8019-8729-F207B879150F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D8E958-23F7-D393-DFED-05F07661358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E546D8-2E21-C2E1-669A-BBFCAC6E26D6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A815F967-9682-B3CB-00DB-3F1B455D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415A65BF-7B0C-A92C-A702-EE1ED619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28796-DFC4-7702-F0D8-51EA9B90ABD0}"/>
              </a:ext>
            </a:extLst>
          </p:cNvPr>
          <p:cNvSpPr txBox="1"/>
          <p:nvPr/>
        </p:nvSpPr>
        <p:spPr>
          <a:xfrm>
            <a:off x="366251" y="1129289"/>
            <a:ext cx="4677697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“Saul, Saul, why are you hurting me?”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3200" kern="100" dirty="0">
              <a:solidFill>
                <a:schemeClr val="tx2">
                  <a:lumMod val="90000"/>
                  <a:lumOff val="10000"/>
                </a:schemeClr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“Who are you?”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2800" kern="100" dirty="0">
              <a:solidFill>
                <a:schemeClr val="tx2">
                  <a:lumMod val="90000"/>
                  <a:lumOff val="10000"/>
                </a:schemeClr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“I am Jesus, the one you are hurting”</a:t>
            </a:r>
            <a:endParaRPr lang="en-GB" sz="40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9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6E903-19B5-BB7A-0AEA-CD399CF1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EBD0364-E0BF-F8CB-9402-12DB09FEA304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077D1B-5CB0-F394-A4A4-77670954CB88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B02ED7-797B-6574-49CF-835E108F0A34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A40E20-47CA-2567-E2A2-03AE7FBCE78F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44E3E0-FEA1-C3A2-8054-1635C722972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ED2115-037D-7254-781D-9BF1D7D4DB4A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BA9A87CB-571A-09B7-1625-2AA1D47A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16D707CC-1E9D-0080-99D1-0674E2C3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61CF5-6F7D-D96C-953D-E08921DA9CE9}"/>
              </a:ext>
            </a:extLst>
          </p:cNvPr>
          <p:cNvSpPr txBox="1"/>
          <p:nvPr/>
        </p:nvSpPr>
        <p:spPr>
          <a:xfrm>
            <a:off x="444907" y="1129289"/>
            <a:ext cx="4677697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When Saul stood up, he was blind.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He had to be led by the hand into the city. For three days, Saul could not see, eat or drink anything. </a:t>
            </a:r>
            <a:endParaRPr lang="en-GB" sz="40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4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351AF-8CF8-5182-2855-240F4D10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73E53E1-FF0F-AA6C-1D42-A0E374B2EC12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3B1E5D-C567-FB2F-1354-1011D1B7B107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2C313-D3B2-C621-A811-BB483DCE6F29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4983E8-7CC3-01A4-4704-25E368955C2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BF918D-EEBF-DE04-CE9E-370EBDD729BE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292D39-C6A9-6F34-7BB1-95D5021005F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F27EEA48-432E-9537-E16D-36D91988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18364674-893E-CD22-A254-8B34D1F2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E4A89-C416-44D3-A25F-AD7441434A97}"/>
              </a:ext>
            </a:extLst>
          </p:cNvPr>
          <p:cNvSpPr txBox="1"/>
          <p:nvPr/>
        </p:nvSpPr>
        <p:spPr>
          <a:xfrm>
            <a:off x="444907" y="1129289"/>
            <a:ext cx="5011996" cy="5011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God spoke to a kind man named Ananias and told him to go to Saul. Ananias was scared at first. He knew what Saul had done. But he trusted God. </a:t>
            </a:r>
            <a:endParaRPr lang="en-GB" sz="40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A8BE-8BDA-C20E-79D2-7BB1AF74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89530D-918B-6E53-4B73-9C43E5EC6518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1C1C37-9FA2-13CB-CE30-D2E4387B1DB4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B373D1-C1E0-E10E-5B95-BE1EEE3A03E5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728A7F-4C01-5A0A-D80E-770D962AA62E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AD40AA-5194-8760-80D3-229D05D7045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14043B-266B-D556-253F-3496AD17E76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35DBCE70-0E21-43FE-2297-1CC0372B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7C0F7016-8145-3B26-B9B0-94E2AD37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2F0BE-8310-397C-ABF6-1842E6B770BE}"/>
              </a:ext>
            </a:extLst>
          </p:cNvPr>
          <p:cNvSpPr txBox="1"/>
          <p:nvPr/>
        </p:nvSpPr>
        <p:spPr>
          <a:xfrm>
            <a:off x="521110" y="1728734"/>
            <a:ext cx="10934443" cy="389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He went to Saul, placed his hands on him, and said: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“Jesus sent me so you can see again”. Something like scales fell from Saul’s eyes.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4000" kern="100" dirty="0">
              <a:solidFill>
                <a:schemeClr val="tx2">
                  <a:lumMod val="90000"/>
                  <a:lumOff val="10000"/>
                </a:schemeClr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He could see. </a:t>
            </a:r>
          </a:p>
        </p:txBody>
      </p:sp>
    </p:spTree>
    <p:extLst>
      <p:ext uri="{BB962C8B-B14F-4D97-AF65-F5344CB8AC3E}">
        <p14:creationId xmlns:p14="http://schemas.microsoft.com/office/powerpoint/2010/main" val="361458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E87C-EB0E-8951-05B7-13E37C34B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3ADC6-69E4-331F-20F6-2C46B339D8FE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3BBED0-6468-AEBD-4D8E-10B9505DA7A4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4B976-51A8-1A05-5A85-F203B88EBED7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CDB426-9A9B-9FDE-AF5A-469DEA4F231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1EE371-0FB9-566C-AA8F-EC3140C1FF58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20D7A5-204E-B217-E4E9-9CF0E35E2634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A347848C-C4EE-D97C-DA10-AB09A4E5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E0EEBBEA-4CE0-44B7-E847-1EC95A83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7FDE1-2878-8575-19D4-D3CF655C4598}"/>
              </a:ext>
            </a:extLst>
          </p:cNvPr>
          <p:cNvSpPr txBox="1"/>
          <p:nvPr/>
        </p:nvSpPr>
        <p:spPr>
          <a:xfrm>
            <a:off x="521110" y="1728734"/>
            <a:ext cx="10934443" cy="359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He was baptised and became a follower of Jesus. From then on, Saul was called Paul, and he spent his life telling others the good news about Jesus. He didn’t just talk about kindness and love – he changed his ways and lived it. </a:t>
            </a:r>
          </a:p>
        </p:txBody>
      </p:sp>
    </p:spTree>
    <p:extLst>
      <p:ext uri="{BB962C8B-B14F-4D97-AF65-F5344CB8AC3E}">
        <p14:creationId xmlns:p14="http://schemas.microsoft.com/office/powerpoint/2010/main" val="45464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6276-FB34-D765-5F5D-CACD7893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D2C12B-DBCD-4D77-4C68-69502873D4F3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4E771B-1447-06B1-09B1-1F0F7D9E884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B685DF-5CA1-B349-7B91-4D712537AAD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85D9D3-95A6-E2D4-C938-14533349836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FBC7C1-E90C-E14F-03BF-948FAE44F5A1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799495-0F0F-F8D7-80CA-C432F38C1761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C06C08D5-A8A1-311E-680B-79B45C1C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78752563-2336-F353-8FD4-5F25D3FB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E111A-2DC1-CE60-EA7A-22D6ABD4563C}"/>
              </a:ext>
            </a:extLst>
          </p:cNvPr>
          <p:cNvSpPr txBox="1"/>
          <p:nvPr/>
        </p:nvSpPr>
        <p:spPr>
          <a:xfrm>
            <a:off x="521110" y="1728734"/>
            <a:ext cx="10934443" cy="359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He wrote letters to keep people encouraged, supported and helped them to grow in faith – like he did. When things got hard, he kept going. He was bold, he was brave, and he changed. He didn’t wait for the world to change – he was the change!</a:t>
            </a:r>
          </a:p>
        </p:txBody>
      </p:sp>
    </p:spTree>
    <p:extLst>
      <p:ext uri="{BB962C8B-B14F-4D97-AF65-F5344CB8AC3E}">
        <p14:creationId xmlns:p14="http://schemas.microsoft.com/office/powerpoint/2010/main" val="11540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F9FA-C795-DE8C-2E3D-880B03B4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570E44-243D-73F8-A30E-485A61939FC9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BAE648-9229-E8C2-0FD8-D38A63AD23A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7D27CD-E0E6-8F16-E754-7D3A05378E75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961A8E-F507-27B8-1546-4CCD4F04E22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476D0E-B712-B8F3-8AFF-6B9644586411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1C5863-DD7B-A217-37D3-E6EB1ED64729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C1B651D1-66EB-9990-2FD5-AA73C3CF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71EB28C4-7AC0-A3A3-D975-0BC261C3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7270A-B7F6-4654-4CB8-9C7869159507}"/>
              </a:ext>
            </a:extLst>
          </p:cNvPr>
          <p:cNvSpPr txBox="1"/>
          <p:nvPr/>
        </p:nvSpPr>
        <p:spPr>
          <a:xfrm>
            <a:off x="521110" y="1495054"/>
            <a:ext cx="10934443" cy="429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Jesus changed Paul’s heart. He was unkind but changed and became more loving, kind and faithful. We can be like Jesus; we can make a difference to other people’s lives. We can change people’s lives through encouragement and building confidence, just like Paul did. </a:t>
            </a:r>
          </a:p>
        </p:txBody>
      </p:sp>
    </p:spTree>
    <p:extLst>
      <p:ext uri="{BB962C8B-B14F-4D97-AF65-F5344CB8AC3E}">
        <p14:creationId xmlns:p14="http://schemas.microsoft.com/office/powerpoint/2010/main" val="68120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288B-00B0-7BB3-A3E1-40A96EA3A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CBF6B0-E885-E6E0-F2EA-E956AE1EB5B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9BA63C-E199-54B1-8E72-A03D85AFFF4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54A619-CBF8-A230-D1FF-54DD9F02539D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629942-0A25-BBD3-9B32-20C5048B1AF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724BC-1BD5-A344-0FA8-492FAEC94078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2AA87F-8776-70FC-4E54-807D4AB5CD26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ADD74C38-6B4A-259F-C686-5A9DC561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0E8C00B8-B61B-9DC3-D7A5-258422FE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0p0W_Zbt1s">
            <a:extLst>
              <a:ext uri="{FF2B5EF4-FFF2-40B4-BE49-F238E27FC236}">
                <a16:creationId xmlns:a16="http://schemas.microsoft.com/office/drawing/2014/main" id="{603BDEFF-BA72-6022-17A4-AE5F0FCD0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28239" y="1429608"/>
            <a:ext cx="7335521" cy="4126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0985D-277E-E8DA-F8DE-45C4BBC82405}"/>
              </a:ext>
            </a:extLst>
          </p:cNvPr>
          <p:cNvSpPr txBox="1"/>
          <p:nvPr/>
        </p:nvSpPr>
        <p:spPr>
          <a:xfrm>
            <a:off x="3003345" y="5650466"/>
            <a:ext cx="612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Suitable for EYFS and KS1</a:t>
            </a:r>
          </a:p>
          <a:p>
            <a:pPr algn="ctr"/>
            <a:r>
              <a:rPr lang="en-GB" dirty="0">
                <a:hlinkClick r:id="rId6"/>
              </a:rPr>
              <a:t>https://www.yout-ube.com/watch?v=R0p0W_Zbt1s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52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288B-00B0-7BB3-A3E1-40A96EA3A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CBF6B0-E885-E6E0-F2EA-E956AE1EB5B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9BA63C-E199-54B1-8E72-A03D85AFFF4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54A619-CBF8-A230-D1FF-54DD9F02539D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629942-0A25-BBD3-9B32-20C5048B1AF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724BC-1BD5-A344-0FA8-492FAEC94078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2AA87F-8776-70FC-4E54-807D4AB5CD26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ADD74C38-6B4A-259F-C686-5A9DC561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0E8C00B8-B61B-9DC3-D7A5-258422FE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From Saul to Paul: The True Story of Christianity’s Greatest Transformation | Animated Bible Story">
            <a:hlinkClick r:id="" action="ppaction://media"/>
            <a:extLst>
              <a:ext uri="{FF2B5EF4-FFF2-40B4-BE49-F238E27FC236}">
                <a16:creationId xmlns:a16="http://schemas.microsoft.com/office/drawing/2014/main" id="{F18EB4C1-5BAA-8501-23CC-3F86061DD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66811" y="1419775"/>
            <a:ext cx="7594468" cy="4287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6F31D-F05A-A477-7A08-F0C25BF3DD61}"/>
              </a:ext>
            </a:extLst>
          </p:cNvPr>
          <p:cNvSpPr txBox="1"/>
          <p:nvPr/>
        </p:nvSpPr>
        <p:spPr>
          <a:xfrm>
            <a:off x="3003345" y="5735798"/>
            <a:ext cx="612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Suitable for KS2</a:t>
            </a:r>
          </a:p>
          <a:p>
            <a:pPr algn="ctr"/>
            <a:r>
              <a:rPr lang="en-GB" dirty="0">
                <a:hlinkClick r:id="rId6"/>
              </a:rPr>
              <a:t>https://www.yout-ube.com/watch?v=TTAgRHA2GsY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7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3D41DA-0F7E-CEBC-7D24-E67AB9DF71F3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467870-6CB0-E9BA-92ED-B0AF51C349D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DE1BAF-339D-BCBE-9CA4-4A565DBDABD4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4D9D8-07E8-1C34-9C80-CA7C98D2EC7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4BD02C-8449-E3B6-1B2B-C1DC1CA0ADE0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9C96CF-5558-8AFD-611E-D2D65EA3736B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Reflections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Thoughts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1" name="Graphic 10" descr="Candle outline">
            <a:extLst>
              <a:ext uri="{FF2B5EF4-FFF2-40B4-BE49-F238E27FC236}">
                <a16:creationId xmlns:a16="http://schemas.microsoft.com/office/drawing/2014/main" id="{17A840B9-C153-DFC7-3F32-7AC0EE73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728" y="2320190"/>
            <a:ext cx="2087687" cy="208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51A6BB-1ECE-6050-FE2D-7859141E7FD4}"/>
              </a:ext>
            </a:extLst>
          </p:cNvPr>
          <p:cNvSpPr txBox="1"/>
          <p:nvPr/>
        </p:nvSpPr>
        <p:spPr>
          <a:xfrm>
            <a:off x="3261360" y="1444847"/>
            <a:ext cx="7674219" cy="76944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>
              <a:solidFill>
                <a:srgbClr val="FFC000"/>
              </a:solidFill>
            </a:endParaRPr>
          </a:p>
        </p:txBody>
      </p:sp>
      <p:pic>
        <p:nvPicPr>
          <p:cNvPr id="13" name="Graphic 12" descr="Idea outline">
            <a:extLst>
              <a:ext uri="{FF2B5EF4-FFF2-40B4-BE49-F238E27FC236}">
                <a16:creationId xmlns:a16="http://schemas.microsoft.com/office/drawing/2014/main" id="{548F3A92-D48C-49CF-D91F-58E279DB4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947" y="4672535"/>
            <a:ext cx="1522869" cy="1522869"/>
          </a:xfrm>
          <a:prstGeom prst="rect">
            <a:avLst/>
          </a:prstGeom>
        </p:spPr>
      </p:pic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11C2A913-8E2E-8AF6-51D7-B6B2908A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53CCD3-7F4F-B698-4101-0C59E0CE399C}"/>
              </a:ext>
            </a:extLst>
          </p:cNvPr>
          <p:cNvSpPr txBox="1"/>
          <p:nvPr/>
        </p:nvSpPr>
        <p:spPr>
          <a:xfrm>
            <a:off x="2310717" y="2183154"/>
            <a:ext cx="9142777" cy="502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Paul was a good example to others.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you can be the change in your classroom or home.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who needs some encouragement today.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what small thing you can do to make a big difference.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you can help someone feel loved like Paul did.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kern="100" dirty="0">
              <a:solidFill>
                <a:srgbClr val="002060"/>
              </a:solidFill>
              <a:effectLst/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89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FF12C4-43AA-5EF8-A6B5-A6741C56129D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DC56AF-6D91-2326-5059-9739D778C85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5A3725-0DF8-1E43-31D9-60012D68DC3F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9A127C-6193-4FD4-A479-B21A7815898D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930771-721A-0907-6FB8-3CC1A54C1E2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FEC384-7E13-68E0-FE4B-6DBAA94AA46C}"/>
              </a:ext>
            </a:extLst>
          </p:cNvPr>
          <p:cNvSpPr txBox="1"/>
          <p:nvPr/>
        </p:nvSpPr>
        <p:spPr>
          <a:xfrm>
            <a:off x="457201" y="353963"/>
            <a:ext cx="11213689" cy="667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solidFill>
                <a:srgbClr val="2D4E6B"/>
              </a:solidFill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44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Good Morning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1" name="Picture 10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781A58D6-998E-9D8B-2FD3-4F8FBD8D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4" y="1928923"/>
            <a:ext cx="8795374" cy="3166829"/>
          </a:xfrm>
          <a:prstGeom prst="rect">
            <a:avLst/>
          </a:prstGeom>
        </p:spPr>
      </p:pic>
      <p:pic>
        <p:nvPicPr>
          <p:cNvPr id="3" name="Picture 2" descr="Diocesan Board of Education - Diocese of Ely">
            <a:extLst>
              <a:ext uri="{FF2B5EF4-FFF2-40B4-BE49-F238E27FC236}">
                <a16:creationId xmlns:a16="http://schemas.microsoft.com/office/drawing/2014/main" id="{7BF0B49E-5E53-027C-455A-4B96B3AA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A781F6-8B11-0CA0-0CC7-466E02BC8499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5FAAD0-1577-58F8-8054-C3174F08E7C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C3707A-8FD3-B42D-5B91-1C91C7B077F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90BCC9-18AA-6683-629D-E68D8174888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605E2-5301-3392-32EF-36A5C19B25C4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8B45C-809F-1763-6044-68FD5354CF6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Choral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Worship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E506-7727-DB93-5541-F4A42FCAEB10}"/>
              </a:ext>
            </a:extLst>
          </p:cNvPr>
          <p:cNvSpPr txBox="1"/>
          <p:nvPr/>
        </p:nvSpPr>
        <p:spPr>
          <a:xfrm>
            <a:off x="3010401" y="5822027"/>
            <a:ext cx="610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 the world – Northpoint Kids</a:t>
            </a:r>
          </a:p>
          <a:p>
            <a:pPr algn="ctr"/>
            <a:r>
              <a:rPr lang="en-GB" sz="100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https://www.youtube.com/watch?v=Xwoa4-JcMC8&amp;list=RDXwoa4-JcMC8&amp;start_radio=</a:t>
            </a:r>
            <a:r>
              <a:rPr lang="en-GB" sz="1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GB" sz="10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" name="Online Media 11" title="&quot;Tell The World&quot; Northpoint Kids - Lyric Video">
            <a:hlinkClick r:id="" action="ppaction://media"/>
            <a:extLst>
              <a:ext uri="{FF2B5EF4-FFF2-40B4-BE49-F238E27FC236}">
                <a16:creationId xmlns:a16="http://schemas.microsoft.com/office/drawing/2014/main" id="{91BFDD70-E94B-7CEA-78FB-AD687ABC63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0178" y="1355759"/>
            <a:ext cx="7631642" cy="4308507"/>
          </a:xfrm>
          <a:prstGeom prst="rect">
            <a:avLst/>
          </a:prstGeom>
        </p:spPr>
      </p:pic>
      <p:pic>
        <p:nvPicPr>
          <p:cNvPr id="13" name="Picture 2" descr="Diocesan Board of Education - Diocese of Ely">
            <a:extLst>
              <a:ext uri="{FF2B5EF4-FFF2-40B4-BE49-F238E27FC236}">
                <a16:creationId xmlns:a16="http://schemas.microsoft.com/office/drawing/2014/main" id="{A6D7871A-F8A0-E1CF-3182-CE2CF1C0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A781F6-8B11-0CA0-0CC7-466E02BC8499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5FAAD0-1577-58F8-8054-C3174F08E7C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C3707A-8FD3-B42D-5B91-1C91C7B077F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90BCC9-18AA-6683-629D-E68D8174888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605E2-5301-3392-32EF-36A5C19B25C4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8B45C-809F-1763-6044-68FD5354CF6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Choral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Worship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E506-7727-DB93-5541-F4A42FCAEB10}"/>
              </a:ext>
            </a:extLst>
          </p:cNvPr>
          <p:cNvSpPr txBox="1"/>
          <p:nvPr/>
        </p:nvSpPr>
        <p:spPr>
          <a:xfrm>
            <a:off x="3010401" y="5954107"/>
            <a:ext cx="610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Brother, Sister, Let Me Serve You</a:t>
            </a:r>
          </a:p>
          <a:p>
            <a:pPr algn="ctr"/>
            <a:r>
              <a:rPr lang="en-GB" sz="1000" dirty="0">
                <a:solidFill>
                  <a:srgbClr val="467886"/>
                </a:solidFill>
                <a:hlinkClick r:id="rId4"/>
              </a:rPr>
              <a:t>https://www.youtube.com/watch?v=0JahFRDrSCs&amp;list=RD0JahFRDrSCs&amp;start_radio=1</a:t>
            </a:r>
            <a:r>
              <a:rPr lang="en-GB" sz="1000" dirty="0">
                <a:solidFill>
                  <a:srgbClr val="467886"/>
                </a:solidFill>
              </a:rPr>
              <a:t> </a:t>
            </a:r>
            <a:endParaRPr lang="en-GB" sz="1000" dirty="0">
              <a:solidFill>
                <a:srgbClr val="C00000"/>
              </a:solidFill>
            </a:endParaRPr>
          </a:p>
        </p:txBody>
      </p:sp>
      <p:pic>
        <p:nvPicPr>
          <p:cNvPr id="13" name="Picture 2" descr="Diocesan Board of Education - Diocese of Ely">
            <a:extLst>
              <a:ext uri="{FF2B5EF4-FFF2-40B4-BE49-F238E27FC236}">
                <a16:creationId xmlns:a16="http://schemas.microsoft.com/office/drawing/2014/main" id="{A6D7871A-F8A0-E1CF-3182-CE2CF1C0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Brother Sister let me serve you song lyrics">
            <a:hlinkClick r:id="" action="ppaction://media"/>
            <a:extLst>
              <a:ext uri="{FF2B5EF4-FFF2-40B4-BE49-F238E27FC236}">
                <a16:creationId xmlns:a16="http://schemas.microsoft.com/office/drawing/2014/main" id="{31F80ADC-B43B-2CAC-AA65-82429080C2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78869" y="1277208"/>
            <a:ext cx="8170352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72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with me.</a:t>
            </a:r>
            <a:endParaRPr lang="en-GB" sz="72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If you want to make it your prayer, please find your quiet place, read out loud or as a grown up to help and say </a:t>
            </a:r>
          </a:p>
          <a:p>
            <a:pPr algn="ctr"/>
            <a:r>
              <a:rPr lang="en-GB" sz="72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at the end.</a:t>
            </a:r>
            <a:endParaRPr lang="en-GB" sz="72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72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Being the change, you want to see in the world</a:t>
            </a:r>
            <a:endParaRPr lang="en-GB" sz="14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2" descr="Diocesan Board of Education - Diocese of Ely">
            <a:extLst>
              <a:ext uri="{FF2B5EF4-FFF2-40B4-BE49-F238E27FC236}">
                <a16:creationId xmlns:a16="http://schemas.microsoft.com/office/drawing/2014/main" id="{3315237B-EBBD-27CE-B93A-CCB96C2F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9D0CC1-52E4-2BEA-1FAD-E885232DF73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46E049-0582-EB61-C06C-1946F134F6C6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E5A2F0-EEA6-68E6-021B-AC9A04D0CDD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519203-C48C-4A5B-C51C-01D54AD5016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1361D2-7650-96E1-9485-080EEA70BF82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446E65-0598-0D0E-F38A-7AFB2084F2D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Prayer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Reflection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489154" y="1786752"/>
            <a:ext cx="11213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Thank You for Paul, who showed us how to be brave and kind.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Help me to be the difference I want to see — at school, at home, and with my friends.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Help me to build others up with love, just like Paul taught.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Amen.</a:t>
            </a:r>
          </a:p>
        </p:txBody>
      </p:sp>
      <p:pic>
        <p:nvPicPr>
          <p:cNvPr id="10" name="Graphic 9" descr="Clapping hands outline">
            <a:extLst>
              <a:ext uri="{FF2B5EF4-FFF2-40B4-BE49-F238E27FC236}">
                <a16:creationId xmlns:a16="http://schemas.microsoft.com/office/drawing/2014/main" id="{475333D4-EC74-CCF7-592B-C8D707EB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5024120"/>
            <a:ext cx="1371600" cy="1371600"/>
          </a:xfrm>
          <a:prstGeom prst="rect">
            <a:avLst/>
          </a:prstGeom>
        </p:spPr>
      </p:pic>
      <p:pic>
        <p:nvPicPr>
          <p:cNvPr id="1026" name="Picture 2" descr="Mirror, image, looking, reflect, mirror-icon icon - Download on Iconfinder">
            <a:extLst>
              <a:ext uri="{FF2B5EF4-FFF2-40B4-BE49-F238E27FC236}">
                <a16:creationId xmlns:a16="http://schemas.microsoft.com/office/drawing/2014/main" id="{9568C137-DADD-FD7A-11F9-51547155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86" flipH="1">
            <a:off x="10576582" y="5257261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ocesan Board of Education - Diocese of Ely">
            <a:extLst>
              <a:ext uri="{FF2B5EF4-FFF2-40B4-BE49-F238E27FC236}">
                <a16:creationId xmlns:a16="http://schemas.microsoft.com/office/drawing/2014/main" id="{3C1A7282-ED7F-0831-7E06-398773CF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9D6D4-104C-39A5-52C8-4FE614A05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B34D69-5437-19A4-32A1-66DFD25E477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D268E9-1F29-5D6A-C403-A1F9EDB73FE5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85B850-9EE4-A9DD-FCA5-7A764ECAA98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E06C87-FD57-DD0E-F191-F888F27CA974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5D072E-5E12-8205-A698-ACAC897C211A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 descr="A white cube with red text&#10;&#10;AI-generated content may be incorrect.">
            <a:extLst>
              <a:ext uri="{FF2B5EF4-FFF2-40B4-BE49-F238E27FC236}">
                <a16:creationId xmlns:a16="http://schemas.microsoft.com/office/drawing/2014/main" id="{6ECF2535-592B-FB09-9531-EE0102537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3" y="529404"/>
            <a:ext cx="8101781" cy="5892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C3919-709B-7832-00E3-1F9173A54932}"/>
              </a:ext>
            </a:extLst>
          </p:cNvPr>
          <p:cNvSpPr txBox="1"/>
          <p:nvPr/>
        </p:nvSpPr>
        <p:spPr>
          <a:xfrm>
            <a:off x="532233" y="657667"/>
            <a:ext cx="4196768" cy="14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</p:txBody>
      </p:sp>
      <p:pic>
        <p:nvPicPr>
          <p:cNvPr id="1026" name="Picture 2" descr="Mirror, image, looking, reflect, mirror-icon icon - Download on Iconfinder">
            <a:extLst>
              <a:ext uri="{FF2B5EF4-FFF2-40B4-BE49-F238E27FC236}">
                <a16:creationId xmlns:a16="http://schemas.microsoft.com/office/drawing/2014/main" id="{EAC194DE-5B71-F4B3-633B-F89B1400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86" flipH="1">
            <a:off x="8496396" y="4879177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ocesan Board of Education - Diocese of Ely">
            <a:extLst>
              <a:ext uri="{FF2B5EF4-FFF2-40B4-BE49-F238E27FC236}">
                <a16:creationId xmlns:a16="http://schemas.microsoft.com/office/drawing/2014/main" id="{C6A23C55-D072-142D-A9F9-8F042D98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79B24B-A53E-C176-3339-7806985939A5}"/>
              </a:ext>
            </a:extLst>
          </p:cNvPr>
          <p:cNvGrpSpPr/>
          <p:nvPr/>
        </p:nvGrpSpPr>
        <p:grpSpPr>
          <a:xfrm>
            <a:off x="2201606" y="4927437"/>
            <a:ext cx="1239520" cy="1092228"/>
            <a:chOff x="7020560" y="5201892"/>
            <a:chExt cx="1239520" cy="1092228"/>
          </a:xfrm>
        </p:grpSpPr>
        <p:pic>
          <p:nvPicPr>
            <p:cNvPr id="14" name="Graphic 13" descr="User outline">
              <a:extLst>
                <a:ext uri="{FF2B5EF4-FFF2-40B4-BE49-F238E27FC236}">
                  <a16:creationId xmlns:a16="http://schemas.microsoft.com/office/drawing/2014/main" id="{5DFD9C7B-E795-C86C-689A-C56D6341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3280" y="5379720"/>
              <a:ext cx="914400" cy="914400"/>
            </a:xfrm>
            <a:prstGeom prst="rect">
              <a:avLst/>
            </a:prstGeom>
          </p:spPr>
        </p:pic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D5862190-6176-DDCC-2F13-9599BFD9B626}"/>
                </a:ext>
              </a:extLst>
            </p:cNvPr>
            <p:cNvSpPr/>
            <p:nvPr/>
          </p:nvSpPr>
          <p:spPr>
            <a:xfrm>
              <a:off x="7894320" y="569973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EFE616C7-B661-472C-96C5-798B6D87CE51}"/>
                </a:ext>
              </a:extLst>
            </p:cNvPr>
            <p:cNvSpPr/>
            <p:nvPr/>
          </p:nvSpPr>
          <p:spPr>
            <a:xfrm rot="20694297">
              <a:off x="7813040" y="537461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C7795E5-9D4D-A6B9-1A39-30789C88F7FD}"/>
                </a:ext>
              </a:extLst>
            </p:cNvPr>
            <p:cNvSpPr/>
            <p:nvPr/>
          </p:nvSpPr>
          <p:spPr>
            <a:xfrm flipH="1">
              <a:off x="7020560" y="570989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2551B6A0-B71E-D521-F143-BFEBD52ED721}"/>
                </a:ext>
              </a:extLst>
            </p:cNvPr>
            <p:cNvSpPr/>
            <p:nvPr/>
          </p:nvSpPr>
          <p:spPr>
            <a:xfrm rot="905703" flipH="1">
              <a:off x="7030720" y="542541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6DB8B35D-525C-7FC7-FC31-60674A18D68D}"/>
                </a:ext>
              </a:extLst>
            </p:cNvPr>
            <p:cNvSpPr/>
            <p:nvPr/>
          </p:nvSpPr>
          <p:spPr>
            <a:xfrm rot="2567160" flipH="1">
              <a:off x="7254240" y="520189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CA04637-D5AB-31ED-E3C9-9E0BFC102E94}"/>
                </a:ext>
              </a:extLst>
            </p:cNvPr>
            <p:cNvSpPr/>
            <p:nvPr/>
          </p:nvSpPr>
          <p:spPr>
            <a:xfrm rot="19032840">
              <a:off x="7620000" y="523237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859BC1A-2836-27C7-850F-2BAAC27FDB27}"/>
              </a:ext>
            </a:extLst>
          </p:cNvPr>
          <p:cNvSpPr txBox="1"/>
          <p:nvPr/>
        </p:nvSpPr>
        <p:spPr>
          <a:xfrm>
            <a:off x="6539088" y="797448"/>
            <a:ext cx="6120580" cy="148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Class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</a:rPr>
              <a:t>Reflection</a:t>
            </a:r>
            <a:endParaRPr lang="en-GB" sz="3600" kern="140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B5627A-B555-7ECF-4BB0-B051CFC628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246" y="2368926"/>
            <a:ext cx="2243422" cy="201908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393F68-5944-61D5-ACF2-640DA1ED0110}"/>
              </a:ext>
            </a:extLst>
          </p:cNvPr>
          <p:cNvCxnSpPr/>
          <p:nvPr/>
        </p:nvCxnSpPr>
        <p:spPr>
          <a:xfrm>
            <a:off x="8554065" y="3378466"/>
            <a:ext cx="7951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8906012-24E2-372A-17C6-E4D4A684DB86}"/>
              </a:ext>
            </a:extLst>
          </p:cNvPr>
          <p:cNvSpPr/>
          <p:nvPr/>
        </p:nvSpPr>
        <p:spPr>
          <a:xfrm>
            <a:off x="9501646" y="2930338"/>
            <a:ext cx="1283939" cy="1245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AA7C90-547F-9EBA-72A5-760E55C66C73}"/>
              </a:ext>
            </a:extLst>
          </p:cNvPr>
          <p:cNvSpPr txBox="1"/>
          <p:nvPr/>
        </p:nvSpPr>
        <p:spPr>
          <a:xfrm>
            <a:off x="9501646" y="3144918"/>
            <a:ext cx="1264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 out a gesture of encouragement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EAE251-F8D9-2FFD-3C03-9DE85F67E1A9}"/>
              </a:ext>
            </a:extLst>
          </p:cNvPr>
          <p:cNvSpPr txBox="1"/>
          <p:nvPr/>
        </p:nvSpPr>
        <p:spPr>
          <a:xfrm>
            <a:off x="10863807" y="2898106"/>
            <a:ext cx="559289" cy="1007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Say thank you to a person who encourages you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D9F5C3-53E1-D4AC-DC59-4686C5D94A06}"/>
              </a:ext>
            </a:extLst>
          </p:cNvPr>
          <p:cNvSpPr txBox="1"/>
          <p:nvPr/>
        </p:nvSpPr>
        <p:spPr>
          <a:xfrm>
            <a:off x="9767686" y="4328160"/>
            <a:ext cx="143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Dice</a:t>
            </a:r>
          </a:p>
        </p:txBody>
      </p:sp>
    </p:spTree>
    <p:extLst>
      <p:ext uri="{BB962C8B-B14F-4D97-AF65-F5344CB8AC3E}">
        <p14:creationId xmlns:p14="http://schemas.microsoft.com/office/powerpoint/2010/main" val="170706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1CF7-A274-5E13-C669-786A331C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E2D3-2931-32E5-4702-070C76E4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C0C6-92C6-8238-73D2-96D959066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6782E9-63A8-2CA3-55CC-B69EE8BF1EE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796C3D-AE6F-A9B7-854A-0C372322C9B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3B5BD6-DE14-D34E-3B92-9315F3B22216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E8C60-2F9E-BE48-24A8-042F6FED0106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84F88A-865E-2287-0F29-3D51DB2F005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690788-50FF-5BAB-2EE7-C0644ACAEAF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Closing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3" name="Picture 2" descr="Image preview">
            <a:extLst>
              <a:ext uri="{FF2B5EF4-FFF2-40B4-BE49-F238E27FC236}">
                <a16:creationId xmlns:a16="http://schemas.microsoft.com/office/drawing/2014/main" id="{D8CEDA8A-01E3-BC0E-1484-3A66C6C6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207" r="20" b="37544"/>
          <a:stretch/>
        </p:blipFill>
        <p:spPr bwMode="auto">
          <a:xfrm>
            <a:off x="7118449" y="2062317"/>
            <a:ext cx="3992105" cy="30480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EF34B6-7DAB-BF68-ACE3-C5BA1DCF9895}"/>
              </a:ext>
            </a:extLst>
          </p:cNvPr>
          <p:cNvSpPr txBox="1"/>
          <p:nvPr/>
        </p:nvSpPr>
        <p:spPr>
          <a:xfrm>
            <a:off x="797291" y="1678496"/>
            <a:ext cx="6321158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close the </a:t>
            </a:r>
            <a:r>
              <a:rPr lang="en-US" sz="3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Bible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lay down the </a:t>
            </a:r>
            <a:r>
              <a:rPr lang="en-US" sz="3600" b="1" u="sng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Cross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snuff out the </a:t>
            </a:r>
            <a:r>
              <a:rPr lang="en-US" sz="3600" b="1" u="sng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Candle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Holy Spirit</a:t>
            </a:r>
          </a:p>
        </p:txBody>
      </p:sp>
      <p:pic>
        <p:nvPicPr>
          <p:cNvPr id="9" name="Picture 2" descr="Diocesan Board of Education - Diocese of Ely">
            <a:extLst>
              <a:ext uri="{FF2B5EF4-FFF2-40B4-BE49-F238E27FC236}">
                <a16:creationId xmlns:a16="http://schemas.microsoft.com/office/drawing/2014/main" id="{62AC5634-30FB-1001-3266-95EB9569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4BCFD-1ED9-780C-86F3-C4CA87DE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B3E35-0F54-8CCD-AEB2-3949C5914913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0F516E-0B4F-1D6F-7689-F6A8DCA3E7DC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4C5D85-C626-9E0D-952D-C5B779D2CD15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B2AB3F-7B0C-5C34-63BE-C18BAA841A10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2C070B-E3E0-65A9-36C2-6BE54C0C0B6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24EE51-F171-BB00-B844-9C0364ADACE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Leaving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3DFE5-ADBC-B032-7051-0CAD2FE3DD26}"/>
              </a:ext>
            </a:extLst>
          </p:cNvPr>
          <p:cNvSpPr txBox="1"/>
          <p:nvPr/>
        </p:nvSpPr>
        <p:spPr>
          <a:xfrm>
            <a:off x="970534" y="1702955"/>
            <a:ext cx="5818482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Lead: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May you go in peace to…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Response: </a:t>
            </a:r>
            <a:r>
              <a:rPr lang="en-US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Encourage and build each other up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D92141-5FDB-DF24-16FD-49346A8F00BD}"/>
              </a:ext>
            </a:extLst>
          </p:cNvPr>
          <p:cNvGrpSpPr/>
          <p:nvPr/>
        </p:nvGrpSpPr>
        <p:grpSpPr>
          <a:xfrm>
            <a:off x="6941416" y="1840194"/>
            <a:ext cx="3994101" cy="3606293"/>
            <a:chOff x="13222357" y="3764627"/>
            <a:chExt cx="4663415" cy="437422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BF969F-90AE-C92A-11ED-A86A65F3A6AD}"/>
                </a:ext>
              </a:extLst>
            </p:cNvPr>
            <p:cNvSpPr/>
            <p:nvPr/>
          </p:nvSpPr>
          <p:spPr>
            <a:xfrm>
              <a:off x="13222357" y="3764627"/>
              <a:ext cx="4663415" cy="4374227"/>
            </a:xfrm>
            <a:prstGeom prst="ellipse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Raised hand with solid fill">
              <a:extLst>
                <a:ext uri="{FF2B5EF4-FFF2-40B4-BE49-F238E27FC236}">
                  <a16:creationId xmlns:a16="http://schemas.microsoft.com/office/drawing/2014/main" id="{43E4AC53-BEED-7144-6C94-4C202F34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393370">
              <a:off x="13863365" y="4409048"/>
              <a:ext cx="2349360" cy="2349360"/>
            </a:xfrm>
            <a:prstGeom prst="rect">
              <a:avLst/>
            </a:prstGeom>
          </p:spPr>
        </p:pic>
        <p:pic>
          <p:nvPicPr>
            <p:cNvPr id="22" name="Graphic 21" descr="Raised hand with solid fill">
              <a:extLst>
                <a:ext uri="{FF2B5EF4-FFF2-40B4-BE49-F238E27FC236}">
                  <a16:creationId xmlns:a16="http://schemas.microsoft.com/office/drawing/2014/main" id="{E216F116-1B67-BD6E-D678-72F34C582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70825" y="5437841"/>
              <a:ext cx="2349360" cy="2349360"/>
            </a:xfrm>
            <a:prstGeom prst="rect">
              <a:avLst/>
            </a:prstGeom>
          </p:spPr>
        </p:pic>
        <p:pic>
          <p:nvPicPr>
            <p:cNvPr id="23" name="Graphic 22" descr="Raised hand with solid fill">
              <a:extLst>
                <a:ext uri="{FF2B5EF4-FFF2-40B4-BE49-F238E27FC236}">
                  <a16:creationId xmlns:a16="http://schemas.microsoft.com/office/drawing/2014/main" id="{4E1F3D6D-4E9C-B735-EF33-3CE8A8A2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449925">
              <a:off x="14894375" y="4469784"/>
              <a:ext cx="2349360" cy="2349360"/>
            </a:xfrm>
            <a:prstGeom prst="rect">
              <a:avLst/>
            </a:prstGeom>
          </p:spPr>
        </p:pic>
      </p:grp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733720A1-BA2A-FB2B-5FF0-4E3F3AE6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3843-50AB-C5C0-E836-211D495F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C72947E-365A-7AFA-F831-A392646B0BB0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6D9B0-8C02-95BC-B792-5795770A980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5770E5-620A-A88E-B37D-7F5A211FA8EE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FBB4E-02B9-AD87-B79E-739F4B8C034A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023091-6CDA-BC86-C242-A1C3C2DEDF7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D36726-5600-1DE6-67EF-48272D49D40B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Leaving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3" name="Picture 2" descr="Diocesan Board of Education - Diocese of Ely">
            <a:extLst>
              <a:ext uri="{FF2B5EF4-FFF2-40B4-BE49-F238E27FC236}">
                <a16:creationId xmlns:a16="http://schemas.microsoft.com/office/drawing/2014/main" id="{5BF7F0ED-6408-FC6B-0639-C49797BE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4CE44-3C5A-9D87-6630-F8ED9BC73667}"/>
              </a:ext>
            </a:extLst>
          </p:cNvPr>
          <p:cNvSpPr txBox="1"/>
          <p:nvPr/>
        </p:nvSpPr>
        <p:spPr>
          <a:xfrm>
            <a:off x="393292" y="5391414"/>
            <a:ext cx="11277597" cy="103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800" b="1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Paul didn’t wait for others to be kind first. He chose to be kind. He didn’t wait for people to be strong — he encouraged them to grow strong in Jesus. When we do the right thing, even when it’s hard, we are being the difference — just like Paul.</a:t>
            </a:r>
            <a:endParaRPr lang="en-GB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2" title="Build Each Other Up | 1 Thessalonians 5:11 (New Original Christian Song)">
            <a:hlinkClick r:id="" action="ppaction://media"/>
            <a:extLst>
              <a:ext uri="{FF2B5EF4-FFF2-40B4-BE49-F238E27FC236}">
                <a16:creationId xmlns:a16="http://schemas.microsoft.com/office/drawing/2014/main" id="{AF7C6146-A48F-F3EA-FD3A-951AF33B56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2276" y="1345599"/>
            <a:ext cx="7127448" cy="40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039FA1-5EE7-3367-C80B-9E746B91F17E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9187C3-8A68-0829-E61F-95CB90CC35F1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EEB251-612B-5C46-7701-9CA72153043F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4BB089-B572-5C94-DDF9-9FC3930BECB2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9CBE7-3669-7DCD-070F-E2CFD546097F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EF86BD-9FB5-637A-EB68-EC8284AABAA1}"/>
              </a:ext>
            </a:extLst>
          </p:cNvPr>
          <p:cNvSpPr txBox="1"/>
          <p:nvPr/>
        </p:nvSpPr>
        <p:spPr>
          <a:xfrm>
            <a:off x="457201" y="353963"/>
            <a:ext cx="11213689" cy="667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solidFill>
                <a:srgbClr val="2D4E6B"/>
              </a:solidFill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44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Welcome Wave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30" y="1610108"/>
            <a:ext cx="4470430" cy="3446156"/>
          </a:xfrm>
          <a:prstGeom prst="rect">
            <a:avLst/>
          </a:prstGeom>
        </p:spPr>
      </p:pic>
      <p:pic>
        <p:nvPicPr>
          <p:cNvPr id="14" name="Picture 13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EAC37FC3-76F7-9B77-E60C-BD390E376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02" y="5512217"/>
            <a:ext cx="2467897" cy="888582"/>
          </a:xfrm>
          <a:prstGeom prst="rect">
            <a:avLst/>
          </a:prstGeom>
        </p:spPr>
      </p:pic>
      <p:pic>
        <p:nvPicPr>
          <p:cNvPr id="15" name="Picture 14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91B1AE7D-D46B-2967-1ABC-EEFD4B33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0" y="5446469"/>
            <a:ext cx="2467897" cy="888582"/>
          </a:xfrm>
          <a:prstGeom prst="rect">
            <a:avLst/>
          </a:prstGeom>
        </p:spPr>
      </p:pic>
      <p:pic>
        <p:nvPicPr>
          <p:cNvPr id="5" name="Picture 2" descr="Diocesan Board of Education - Diocese of Ely">
            <a:extLst>
              <a:ext uri="{FF2B5EF4-FFF2-40B4-BE49-F238E27FC236}">
                <a16:creationId xmlns:a16="http://schemas.microsoft.com/office/drawing/2014/main" id="{A7A0018A-8131-EF8C-A9A8-A9AF855D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D90F-68AA-DA1D-E8B8-65C8A45A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D2161-B7F6-B7F6-148E-15016BB34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7B3518-4B23-2247-3630-B829B57508E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04901-AF24-B7B1-61DB-72B691300306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1A8004-AFE5-6D2D-FFF5-3B03B715277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2DE010-D1CA-9E4A-BE61-29B795505980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3DFF94-CAF4-7CD5-7F49-309C579FF966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889C02-5325-4D7A-E0FB-44C8942551D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Welcome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3" name="Picture 2" descr="Image preview">
            <a:extLst>
              <a:ext uri="{FF2B5EF4-FFF2-40B4-BE49-F238E27FC236}">
                <a16:creationId xmlns:a16="http://schemas.microsoft.com/office/drawing/2014/main" id="{9B248304-D499-A4F8-40F5-A8F5C44D1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207" r="20" b="37544"/>
          <a:stretch/>
        </p:blipFill>
        <p:spPr bwMode="auto">
          <a:xfrm>
            <a:off x="7118449" y="2062317"/>
            <a:ext cx="3992105" cy="30480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EE4FB-5172-39E4-3EF3-29A94F5C9DDA}"/>
              </a:ext>
            </a:extLst>
          </p:cNvPr>
          <p:cNvSpPr txBox="1"/>
          <p:nvPr/>
        </p:nvSpPr>
        <p:spPr>
          <a:xfrm>
            <a:off x="797291" y="1678496"/>
            <a:ext cx="628024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open the </a:t>
            </a:r>
            <a:r>
              <a:rPr lang="en-US" sz="3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Bible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place the </a:t>
            </a:r>
            <a:r>
              <a:rPr lang="en-US" sz="3600" b="1" u="sng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Cross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light the </a:t>
            </a:r>
            <a:r>
              <a:rPr lang="en-US" sz="3600" b="1" u="sng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Candle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Holy Spirit</a:t>
            </a:r>
          </a:p>
        </p:txBody>
      </p:sp>
      <p:pic>
        <p:nvPicPr>
          <p:cNvPr id="9" name="Picture 2" descr="Diocesan Board of Education - Diocese of Ely">
            <a:extLst>
              <a:ext uri="{FF2B5EF4-FFF2-40B4-BE49-F238E27FC236}">
                <a16:creationId xmlns:a16="http://schemas.microsoft.com/office/drawing/2014/main" id="{A8D8774C-CDC5-D367-E4AD-C34EA073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6100762-9BF2-5B80-3A6A-98F180559DD2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BD82B4-2D50-5FDA-F975-135FFC9A00FE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9F390F-2FD8-1F20-9901-824A7186F573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A2F6BA-5C03-5995-A095-5B8A7EC7AE8B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DE01BB-4D81-933E-2B03-165A6AEEADF3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EA228E-DB11-5FB3-C1A3-55C0178D835A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Greeting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534" y="1702955"/>
            <a:ext cx="544855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Lead: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Therefore, encourage and build each up…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Response: </a:t>
            </a:r>
            <a:r>
              <a:rPr lang="en-US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Just as we are doing!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C3D65-1E61-1E6D-A36F-13CF5BD3B0B5}"/>
              </a:ext>
            </a:extLst>
          </p:cNvPr>
          <p:cNvGrpSpPr/>
          <p:nvPr/>
        </p:nvGrpSpPr>
        <p:grpSpPr>
          <a:xfrm>
            <a:off x="6987759" y="1977435"/>
            <a:ext cx="3749015" cy="3331811"/>
            <a:chOff x="12252985" y="-1225296"/>
            <a:chExt cx="4663415" cy="437422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313E18-44D3-795E-786E-2A0D6E545622}"/>
                </a:ext>
              </a:extLst>
            </p:cNvPr>
            <p:cNvSpPr/>
            <p:nvPr/>
          </p:nvSpPr>
          <p:spPr>
            <a:xfrm>
              <a:off x="12252985" y="-1225296"/>
              <a:ext cx="4663415" cy="4374227"/>
            </a:xfrm>
            <a:prstGeom prst="ellipse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Raised hand outline">
              <a:extLst>
                <a:ext uri="{FF2B5EF4-FFF2-40B4-BE49-F238E27FC236}">
                  <a16:creationId xmlns:a16="http://schemas.microsoft.com/office/drawing/2014/main" id="{DB1EC37B-9314-CA82-E89E-D0E45553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89153" y="528275"/>
              <a:ext cx="2349360" cy="2349360"/>
            </a:xfrm>
            <a:prstGeom prst="rect">
              <a:avLst/>
            </a:prstGeom>
          </p:spPr>
        </p:pic>
        <p:pic>
          <p:nvPicPr>
            <p:cNvPr id="24" name="Graphic 23" descr="Raised hand outline">
              <a:extLst>
                <a:ext uri="{FF2B5EF4-FFF2-40B4-BE49-F238E27FC236}">
                  <a16:creationId xmlns:a16="http://schemas.microsoft.com/office/drawing/2014/main" id="{DA89036C-E089-09D9-E3FE-9A92BC98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887857">
              <a:off x="12864408" y="-627195"/>
              <a:ext cx="2349360" cy="2349360"/>
            </a:xfrm>
            <a:prstGeom prst="rect">
              <a:avLst/>
            </a:prstGeom>
          </p:spPr>
        </p:pic>
        <p:pic>
          <p:nvPicPr>
            <p:cNvPr id="25" name="Graphic 24" descr="Raised hand outline">
              <a:extLst>
                <a:ext uri="{FF2B5EF4-FFF2-40B4-BE49-F238E27FC236}">
                  <a16:creationId xmlns:a16="http://schemas.microsoft.com/office/drawing/2014/main" id="{4DC6A398-487B-B21D-106D-07F711DF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273423">
              <a:off x="14108544" y="-374151"/>
              <a:ext cx="2349360" cy="2349360"/>
            </a:xfrm>
            <a:prstGeom prst="rect">
              <a:avLst/>
            </a:prstGeom>
          </p:spPr>
        </p:pic>
      </p:grp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6DA9D128-3798-A92C-7FD6-D3A8B56F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C639-D2F5-32AB-CFE8-FBE3D1B5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676B03-6B0D-E5D2-F1AC-A2DE8DC9BA94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4B5C77-B409-7CDA-980B-92FDDCCE7906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50CB14-6866-75A1-1CAA-7AA71E901574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A3A92F-98DF-1610-8500-475E302FF152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A4F389-4C30-5D5D-F17D-F13161709ACA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D2A161-18F7-0DB6-44AB-4AE370F22F6F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0F4B4BCF-442C-CA9E-A9BA-8E747572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CDBBD-B7CA-1935-7F09-8E149CABDF1F}"/>
              </a:ext>
            </a:extLst>
          </p:cNvPr>
          <p:cNvSpPr txBox="1"/>
          <p:nvPr/>
        </p:nvSpPr>
        <p:spPr>
          <a:xfrm>
            <a:off x="700548" y="1345599"/>
            <a:ext cx="4107426" cy="451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6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Now, remember in week one, Paul hated Christians before he loved them – we will look at this story today in more detail. </a:t>
            </a:r>
            <a:endParaRPr lang="en-GB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B9A29214-586F-EDF2-5F4B-D4F597B1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246"/>
            <a:ext cx="11353799" cy="59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7BEB1-2E4D-827C-2902-B64C65426C3C}"/>
              </a:ext>
            </a:extLst>
          </p:cNvPr>
          <p:cNvSpPr txBox="1"/>
          <p:nvPr/>
        </p:nvSpPr>
        <p:spPr>
          <a:xfrm>
            <a:off x="5567440" y="6168756"/>
            <a:ext cx="6121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hlinkClick r:id="rId4"/>
              </a:rPr>
              <a:t>https://www.jw.org/en/library/books/bible-stories/7/road-to-damascus/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49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A08F-AF03-25FC-607C-4FB3E635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7FC736-ADF3-C867-A691-17DEA72ED3B2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2A650-F1BD-F429-2DAF-E8DC6D614EEE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BC71E1-2152-BBDE-5744-4C072B5F9075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D2A84-411A-8BBB-F900-9EA1640BA50D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53CA7-8547-9A2F-AA8F-D204CE76573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DBA4D93-41B1-4495-A0E0-25AC889F9A73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74DC24ED-3126-27B1-7CBF-024A5E4A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51C13D6C-B87E-4B21-50D9-CAD11684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08B85-5E96-1510-43DB-C190BB2091ED}"/>
              </a:ext>
            </a:extLst>
          </p:cNvPr>
          <p:cNvSpPr txBox="1"/>
          <p:nvPr/>
        </p:nvSpPr>
        <p:spPr>
          <a:xfrm>
            <a:off x="700548" y="1129289"/>
            <a:ext cx="4107426" cy="5156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6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Before he was called Paul, his name was Saul. He didn’t believe in Jesus, and he didn’t like Jesus’ followers. In fact, he was trying to stop them. </a:t>
            </a:r>
            <a:endParaRPr lang="en-GB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6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F6FB-7F08-7208-45DF-AAC3832B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3D55F-AC17-DC3F-9507-13F67CC7CBD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19A793-934B-F1DC-2E43-49F8258D5454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A4723F-D142-7E87-E890-174C31E493BB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6701B2-A7C5-7546-B7F9-571F6D704D7D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D96C8C-2FA5-01CC-0834-9BE7706C7C5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FB353AB-029F-9E73-DCA0-0AB46FA7D16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5F9C7EDB-2B9F-DF77-7174-51837F24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4EEA8179-BA5F-7564-772F-34C8B050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E9239-0497-7660-1AF8-830B108E0172}"/>
              </a:ext>
            </a:extLst>
          </p:cNvPr>
          <p:cNvSpPr txBox="1"/>
          <p:nvPr/>
        </p:nvSpPr>
        <p:spPr>
          <a:xfrm>
            <a:off x="366251" y="1129289"/>
            <a:ext cx="5061155" cy="5156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6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One day, Saul was walking down a road to a place called Damascus. He wanted to find people who followed Jesus so he could have them put in jail. But something amazing happened. </a:t>
            </a:r>
            <a:endParaRPr lang="en-GB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8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C075-1010-BC40-E8D2-603A8BF9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3BECD-48B5-3E76-AE35-92C480BD4925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694DF3-C548-B76A-B41A-C90D94FD68CC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C12DA1-0F00-272C-1196-02EE2C12AB16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F89EE-E9C9-71B8-C50C-0E0EC683EBEB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9F1222-9F54-2CAA-EEE8-B05BCD11EA28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923112-4FA7-3E64-1000-D69292B2CFDA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DE653687-20F5-A44E-DB61-BB70CA6A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 the road to Damascus, a light flashes and Saul falls to the ground">
            <a:extLst>
              <a:ext uri="{FF2B5EF4-FFF2-40B4-BE49-F238E27FC236}">
                <a16:creationId xmlns:a16="http://schemas.microsoft.com/office/drawing/2014/main" id="{3921B4E9-D71F-2C93-E1ED-F665B13B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68"/>
            <a:ext cx="11353799" cy="59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ACA27-F4DC-387F-5BD0-74C33639B3DC}"/>
              </a:ext>
            </a:extLst>
          </p:cNvPr>
          <p:cNvSpPr txBox="1"/>
          <p:nvPr/>
        </p:nvSpPr>
        <p:spPr>
          <a:xfrm>
            <a:off x="366251" y="1129289"/>
            <a:ext cx="4677697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Suddenly, a bright light from heaven shone all around Saul.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fell to the ground. Then he heard a voice</a:t>
            </a:r>
          </a:p>
        </p:txBody>
      </p:sp>
    </p:spTree>
    <p:extLst>
      <p:ext uri="{BB962C8B-B14F-4D97-AF65-F5344CB8AC3E}">
        <p14:creationId xmlns:p14="http://schemas.microsoft.com/office/powerpoint/2010/main" val="364769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1063</Words>
  <Application>Microsoft Office PowerPoint</Application>
  <PresentationFormat>Widescreen</PresentationFormat>
  <Paragraphs>111</Paragraphs>
  <Slides>27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Aptos</vt:lpstr>
      <vt:lpstr>Aptos Display</vt:lpstr>
      <vt:lpstr>Arial</vt:lpstr>
      <vt:lpstr>Avenir Next LT Pro</vt:lpstr>
      <vt:lpstr>Baskerville Old Face</vt:lpstr>
      <vt:lpstr>Calibri</vt:lpstr>
      <vt:lpstr>Dreaming Outloud Pro</vt:lpstr>
      <vt:lpstr>Grandview</vt:lpstr>
      <vt:lpstr>Sassoon Infant Std</vt:lpstr>
      <vt:lpstr>Symbol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Jemma Coulson</dc:creator>
  <cp:lastModifiedBy>Jemma Coulson</cp:lastModifiedBy>
  <cp:revision>2</cp:revision>
  <dcterms:created xsi:type="dcterms:W3CDTF">2025-07-18T07:58:33Z</dcterms:created>
  <dcterms:modified xsi:type="dcterms:W3CDTF">2025-12-17T10:11:50Z</dcterms:modified>
</cp:coreProperties>
</file>