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7" r:id="rId2"/>
    <p:sldId id="266" r:id="rId3"/>
    <p:sldId id="258" r:id="rId4"/>
    <p:sldId id="276" r:id="rId5"/>
    <p:sldId id="260" r:id="rId6"/>
    <p:sldId id="291" r:id="rId7"/>
    <p:sldId id="306" r:id="rId8"/>
    <p:sldId id="307" r:id="rId9"/>
    <p:sldId id="308" r:id="rId10"/>
    <p:sldId id="309" r:id="rId11"/>
    <p:sldId id="292" r:id="rId12"/>
    <p:sldId id="305" r:id="rId13"/>
    <p:sldId id="262" r:id="rId14"/>
    <p:sldId id="267" r:id="rId15"/>
    <p:sldId id="290" r:id="rId16"/>
    <p:sldId id="278" r:id="rId17"/>
    <p:sldId id="280" r:id="rId18"/>
    <p:sldId id="27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4C4DD1-B4F5-4A42-92BB-E2EF86D3C5E6}" v="519" dt="2025-12-17T12:43:29.644"/>
    <p1510:client id="{6824E1A6-D570-4D6B-83C5-8C78C776A20C}" v="1" dt="2025-12-17T13:22:38.1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Coulson" userId="fcb21ed6-b519-41dc-b424-5618ec5bb479" providerId="ADAL" clId="{6824E1A6-D570-4D6B-83C5-8C78C776A20C}"/>
    <pc:docChg chg="modSld">
      <pc:chgData name="Jemma Coulson" userId="fcb21ed6-b519-41dc-b424-5618ec5bb479" providerId="ADAL" clId="{6824E1A6-D570-4D6B-83C5-8C78C776A20C}" dt="2025-12-17T13:22:38.102" v="0" actId="165"/>
      <pc:docMkLst>
        <pc:docMk/>
      </pc:docMkLst>
      <pc:sldChg chg="delSp modSp">
        <pc:chgData name="Jemma Coulson" userId="fcb21ed6-b519-41dc-b424-5618ec5bb479" providerId="ADAL" clId="{6824E1A6-D570-4D6B-83C5-8C78C776A20C}" dt="2025-12-17T13:22:38.102" v="0" actId="165"/>
        <pc:sldMkLst>
          <pc:docMk/>
          <pc:sldMk cId="1707066921" sldId="290"/>
        </pc:sldMkLst>
        <pc:spChg chg="mod topLvl">
          <ac:chgData name="Jemma Coulson" userId="fcb21ed6-b519-41dc-b424-5618ec5bb479" providerId="ADAL" clId="{6824E1A6-D570-4D6B-83C5-8C78C776A20C}" dt="2025-12-17T13:22:38.102" v="0" actId="165"/>
          <ac:spMkLst>
            <pc:docMk/>
            <pc:sldMk cId="1707066921" sldId="290"/>
            <ac:spMk id="10" creationId="{D1E01F60-2802-58F3-3EEE-DE167E637DE8}"/>
          </ac:spMkLst>
        </pc:spChg>
        <pc:spChg chg="mod topLvl">
          <ac:chgData name="Jemma Coulson" userId="fcb21ed6-b519-41dc-b424-5618ec5bb479" providerId="ADAL" clId="{6824E1A6-D570-4D6B-83C5-8C78C776A20C}" dt="2025-12-17T13:22:38.102" v="0" actId="165"/>
          <ac:spMkLst>
            <pc:docMk/>
            <pc:sldMk cId="1707066921" sldId="290"/>
            <ac:spMk id="12" creationId="{DCAB71D6-71A3-E61A-9D1E-D4E1CD87CFE4}"/>
          </ac:spMkLst>
        </pc:spChg>
        <pc:spChg chg="mod topLvl">
          <ac:chgData name="Jemma Coulson" userId="fcb21ed6-b519-41dc-b424-5618ec5bb479" providerId="ADAL" clId="{6824E1A6-D570-4D6B-83C5-8C78C776A20C}" dt="2025-12-17T13:22:38.102" v="0" actId="165"/>
          <ac:spMkLst>
            <pc:docMk/>
            <pc:sldMk cId="1707066921" sldId="290"/>
            <ac:spMk id="13" creationId="{F09F001D-6544-5C7D-35B8-89E9CB21BF8A}"/>
          </ac:spMkLst>
        </pc:spChg>
        <pc:spChg chg="mod topLvl">
          <ac:chgData name="Jemma Coulson" userId="fcb21ed6-b519-41dc-b424-5618ec5bb479" providerId="ADAL" clId="{6824E1A6-D570-4D6B-83C5-8C78C776A20C}" dt="2025-12-17T13:22:38.102" v="0" actId="165"/>
          <ac:spMkLst>
            <pc:docMk/>
            <pc:sldMk cId="1707066921" sldId="290"/>
            <ac:spMk id="21" creationId="{FDE45FC3-B099-7BE5-3950-2EB6FCE2AB96}"/>
          </ac:spMkLst>
        </pc:spChg>
        <pc:spChg chg="mod topLvl">
          <ac:chgData name="Jemma Coulson" userId="fcb21ed6-b519-41dc-b424-5618ec5bb479" providerId="ADAL" clId="{6824E1A6-D570-4D6B-83C5-8C78C776A20C}" dt="2025-12-17T13:22:38.102" v="0" actId="165"/>
          <ac:spMkLst>
            <pc:docMk/>
            <pc:sldMk cId="1707066921" sldId="290"/>
            <ac:spMk id="23" creationId="{083778FD-B076-4B99-7CAB-F959BE35856B}"/>
          </ac:spMkLst>
        </pc:spChg>
        <pc:spChg chg="mod topLvl">
          <ac:chgData name="Jemma Coulson" userId="fcb21ed6-b519-41dc-b424-5618ec5bb479" providerId="ADAL" clId="{6824E1A6-D570-4D6B-83C5-8C78C776A20C}" dt="2025-12-17T13:22:38.102" v="0" actId="165"/>
          <ac:spMkLst>
            <pc:docMk/>
            <pc:sldMk cId="1707066921" sldId="290"/>
            <ac:spMk id="24" creationId="{38B41869-A5A0-2F40-687F-3F50A13A5771}"/>
          </ac:spMkLst>
        </pc:spChg>
        <pc:spChg chg="mod topLvl">
          <ac:chgData name="Jemma Coulson" userId="fcb21ed6-b519-41dc-b424-5618ec5bb479" providerId="ADAL" clId="{6824E1A6-D570-4D6B-83C5-8C78C776A20C}" dt="2025-12-17T13:22:38.102" v="0" actId="165"/>
          <ac:spMkLst>
            <pc:docMk/>
            <pc:sldMk cId="1707066921" sldId="290"/>
            <ac:spMk id="25" creationId="{8D73C574-FA79-C1FC-FB8D-6F966CB30388}"/>
          </ac:spMkLst>
        </pc:spChg>
        <pc:spChg chg="mod topLvl">
          <ac:chgData name="Jemma Coulson" userId="fcb21ed6-b519-41dc-b424-5618ec5bb479" providerId="ADAL" clId="{6824E1A6-D570-4D6B-83C5-8C78C776A20C}" dt="2025-12-17T13:22:38.102" v="0" actId="165"/>
          <ac:spMkLst>
            <pc:docMk/>
            <pc:sldMk cId="1707066921" sldId="290"/>
            <ac:spMk id="26" creationId="{C97EA1A8-788F-356E-B90C-C1E768820E76}"/>
          </ac:spMkLst>
        </pc:spChg>
        <pc:spChg chg="mod topLvl">
          <ac:chgData name="Jemma Coulson" userId="fcb21ed6-b519-41dc-b424-5618ec5bb479" providerId="ADAL" clId="{6824E1A6-D570-4D6B-83C5-8C78C776A20C}" dt="2025-12-17T13:22:38.102" v="0" actId="165"/>
          <ac:spMkLst>
            <pc:docMk/>
            <pc:sldMk cId="1707066921" sldId="290"/>
            <ac:spMk id="27" creationId="{287085B0-56E4-CB5F-95C6-F3502C0E0BFD}"/>
          </ac:spMkLst>
        </pc:spChg>
        <pc:picChg chg="mod topLvl">
          <ac:chgData name="Jemma Coulson" userId="fcb21ed6-b519-41dc-b424-5618ec5bb479" providerId="ADAL" clId="{6824E1A6-D570-4D6B-83C5-8C78C776A20C}" dt="2025-12-17T13:22:38.102" v="0" actId="165"/>
          <ac:picMkLst>
            <pc:docMk/>
            <pc:sldMk cId="1707066921" sldId="290"/>
            <ac:picMk id="2050" creationId="{0A6C88A2-DAEE-81C6-F0DC-ABDFB1327B58}"/>
          </ac:picMkLst>
        </pc:picChg>
      </pc:sldChg>
    </pc:docChg>
  </pc:docChgLst>
  <pc:docChgLst>
    <pc:chgData name="Jemma Coulson" userId="fcb21ed6-b519-41dc-b424-5618ec5bb479" providerId="ADAL" clId="{5A4C4DD1-B4F5-4A42-92BB-E2EF86D3C5E6}"/>
    <pc:docChg chg="undo custSel addSld delSld modSld sldOrd">
      <pc:chgData name="Jemma Coulson" userId="fcb21ed6-b519-41dc-b424-5618ec5bb479" providerId="ADAL" clId="{5A4C4DD1-B4F5-4A42-92BB-E2EF86D3C5E6}" dt="2025-12-17T12:43:29.641" v="3847" actId="164"/>
      <pc:docMkLst>
        <pc:docMk/>
      </pc:docMkLst>
      <pc:sldChg chg="addSp delSp modSp mod delAnim modAnim">
        <pc:chgData name="Jemma Coulson" userId="fcb21ed6-b519-41dc-b424-5618ec5bb479" providerId="ADAL" clId="{5A4C4DD1-B4F5-4A42-92BB-E2EF86D3C5E6}" dt="2025-12-17T12:35:24.039" v="3822" actId="1076"/>
        <pc:sldMkLst>
          <pc:docMk/>
          <pc:sldMk cId="730972365" sldId="257"/>
        </pc:sldMkLst>
        <pc:spChg chg="add del">
          <ac:chgData name="Jemma Coulson" userId="fcb21ed6-b519-41dc-b424-5618ec5bb479" providerId="ADAL" clId="{5A4C4DD1-B4F5-4A42-92BB-E2EF86D3C5E6}" dt="2025-12-17T12:34:53.797" v="3818" actId="22"/>
          <ac:spMkLst>
            <pc:docMk/>
            <pc:sldMk cId="730972365" sldId="257"/>
            <ac:spMk id="4" creationId="{5CCB0D50-C036-661C-55A7-4A6403440CA7}"/>
          </ac:spMkLst>
        </pc:spChg>
        <pc:picChg chg="add mod">
          <ac:chgData name="Jemma Coulson" userId="fcb21ed6-b519-41dc-b424-5618ec5bb479" providerId="ADAL" clId="{5A4C4DD1-B4F5-4A42-92BB-E2EF86D3C5E6}" dt="2025-12-17T12:35:24.039" v="3822" actId="1076"/>
          <ac:picMkLst>
            <pc:docMk/>
            <pc:sldMk cId="730972365" sldId="257"/>
            <ac:picMk id="5" creationId="{B553625F-FEA4-EE6B-718E-711AF2433BB7}"/>
          </ac:picMkLst>
        </pc:picChg>
        <pc:picChg chg="del">
          <ac:chgData name="Jemma Coulson" userId="fcb21ed6-b519-41dc-b424-5618ec5bb479" providerId="ADAL" clId="{5A4C4DD1-B4F5-4A42-92BB-E2EF86D3C5E6}" dt="2025-12-17T12:34:16.313" v="3816" actId="478"/>
          <ac:picMkLst>
            <pc:docMk/>
            <pc:sldMk cId="730972365" sldId="257"/>
            <ac:picMk id="6" creationId="{ED47BEC8-4535-3446-8B38-94CF3E41C072}"/>
          </ac:picMkLst>
        </pc:picChg>
      </pc:sldChg>
      <pc:sldChg chg="modSp mod">
        <pc:chgData name="Jemma Coulson" userId="fcb21ed6-b519-41dc-b424-5618ec5bb479" providerId="ADAL" clId="{5A4C4DD1-B4F5-4A42-92BB-E2EF86D3C5E6}" dt="2025-12-17T12:41:49.377" v="3845" actId="20577"/>
        <pc:sldMkLst>
          <pc:docMk/>
          <pc:sldMk cId="3433777998" sldId="267"/>
        </pc:sldMkLst>
        <pc:spChg chg="mod">
          <ac:chgData name="Jemma Coulson" userId="fcb21ed6-b519-41dc-b424-5618ec5bb479" providerId="ADAL" clId="{5A4C4DD1-B4F5-4A42-92BB-E2EF86D3C5E6}" dt="2025-12-17T12:41:49.377" v="3845" actId="20577"/>
          <ac:spMkLst>
            <pc:docMk/>
            <pc:sldMk cId="3433777998" sldId="267"/>
            <ac:spMk id="3" creationId="{8DE25BAB-E5A4-9602-946B-4DA6343DE6EF}"/>
          </ac:spMkLst>
        </pc:spChg>
      </pc:sldChg>
      <pc:sldChg chg="addSp modSp mod ord modAnim">
        <pc:chgData name="Jemma Coulson" userId="fcb21ed6-b519-41dc-b424-5618ec5bb479" providerId="ADAL" clId="{5A4C4DD1-B4F5-4A42-92BB-E2EF86D3C5E6}" dt="2025-12-17T10:52:24.866" v="2661" actId="20577"/>
        <pc:sldMkLst>
          <pc:docMk/>
          <pc:sldMk cId="2888953461" sldId="277"/>
        </pc:sldMkLst>
        <pc:spChg chg="add">
          <ac:chgData name="Jemma Coulson" userId="fcb21ed6-b519-41dc-b424-5618ec5bb479" providerId="ADAL" clId="{5A4C4DD1-B4F5-4A42-92BB-E2EF86D3C5E6}" dt="2025-12-17T10:49:34.702" v="2170"/>
          <ac:spMkLst>
            <pc:docMk/>
            <pc:sldMk cId="2888953461" sldId="277"/>
            <ac:spMk id="3" creationId="{EAC6BD06-A02D-D841-4622-FE6B2AE2B3AE}"/>
          </ac:spMkLst>
        </pc:spChg>
        <pc:spChg chg="mod">
          <ac:chgData name="Jemma Coulson" userId="fcb21ed6-b519-41dc-b424-5618ec5bb479" providerId="ADAL" clId="{5A4C4DD1-B4F5-4A42-92BB-E2EF86D3C5E6}" dt="2025-12-17T10:52:16.510" v="2632" actId="1035"/>
          <ac:spMkLst>
            <pc:docMk/>
            <pc:sldMk cId="2888953461" sldId="277"/>
            <ac:spMk id="10" creationId="{8953CCD3-7F4F-B698-4101-0C59E0CE399C}"/>
          </ac:spMkLst>
        </pc:spChg>
        <pc:spChg chg="mod">
          <ac:chgData name="Jemma Coulson" userId="fcb21ed6-b519-41dc-b424-5618ec5bb479" providerId="ADAL" clId="{5A4C4DD1-B4F5-4A42-92BB-E2EF86D3C5E6}" dt="2025-12-17T10:52:24.866" v="2661" actId="20577"/>
          <ac:spMkLst>
            <pc:docMk/>
            <pc:sldMk cId="2888953461" sldId="277"/>
            <ac:spMk id="12" creationId="{D051A6BB-1ECE-6050-FE2D-7859141E7FD4}"/>
          </ac:spMkLst>
        </pc:spChg>
      </pc:sldChg>
      <pc:sldChg chg="del">
        <pc:chgData name="Jemma Coulson" userId="fcb21ed6-b519-41dc-b424-5618ec5bb479" providerId="ADAL" clId="{5A4C4DD1-B4F5-4A42-92BB-E2EF86D3C5E6}" dt="2025-12-17T10:49:30.947" v="2169" actId="47"/>
        <pc:sldMkLst>
          <pc:docMk/>
          <pc:sldMk cId="3600542237" sldId="281"/>
        </pc:sldMkLst>
      </pc:sldChg>
      <pc:sldChg chg="addSp delSp modSp mod">
        <pc:chgData name="Jemma Coulson" userId="fcb21ed6-b519-41dc-b424-5618ec5bb479" providerId="ADAL" clId="{5A4C4DD1-B4F5-4A42-92BB-E2EF86D3C5E6}" dt="2025-12-17T12:43:29.641" v="3847" actId="164"/>
        <pc:sldMkLst>
          <pc:docMk/>
          <pc:sldMk cId="1707066921" sldId="290"/>
        </pc:sldMkLst>
        <pc:spChg chg="mod">
          <ac:chgData name="Jemma Coulson" userId="fcb21ed6-b519-41dc-b424-5618ec5bb479" providerId="ADAL" clId="{5A4C4DD1-B4F5-4A42-92BB-E2EF86D3C5E6}" dt="2025-12-17T11:15:13.733" v="3138" actId="1076"/>
          <ac:spMkLst>
            <pc:docMk/>
            <pc:sldMk cId="1707066921" sldId="290"/>
            <ac:spMk id="8" creationId="{8D1C3919-709B-7832-00E3-1F9173A54932}"/>
          </ac:spMkLst>
        </pc:spChg>
        <pc:spChg chg="add mod">
          <ac:chgData name="Jemma Coulson" userId="fcb21ed6-b519-41dc-b424-5618ec5bb479" providerId="ADAL" clId="{5A4C4DD1-B4F5-4A42-92BB-E2EF86D3C5E6}" dt="2025-12-17T12:43:05.303" v="3846" actId="207"/>
          <ac:spMkLst>
            <pc:docMk/>
            <pc:sldMk cId="1707066921" sldId="290"/>
            <ac:spMk id="9" creationId="{B56FCE4B-6972-7CA6-4D36-7F57792F1DDA}"/>
          </ac:spMkLst>
        </pc:spChg>
        <pc:spChg chg="add mod">
          <ac:chgData name="Jemma Coulson" userId="fcb21ed6-b519-41dc-b424-5618ec5bb479" providerId="ADAL" clId="{5A4C4DD1-B4F5-4A42-92BB-E2EF86D3C5E6}" dt="2025-12-17T12:43:29.641" v="3847" actId="164"/>
          <ac:spMkLst>
            <pc:docMk/>
            <pc:sldMk cId="1707066921" sldId="290"/>
            <ac:spMk id="10" creationId="{D1E01F60-2802-58F3-3EEE-DE167E637DE8}"/>
          </ac:spMkLst>
        </pc:spChg>
        <pc:spChg chg="add mod">
          <ac:chgData name="Jemma Coulson" userId="fcb21ed6-b519-41dc-b424-5618ec5bb479" providerId="ADAL" clId="{5A4C4DD1-B4F5-4A42-92BB-E2EF86D3C5E6}" dt="2025-12-17T12:43:29.641" v="3847" actId="164"/>
          <ac:spMkLst>
            <pc:docMk/>
            <pc:sldMk cId="1707066921" sldId="290"/>
            <ac:spMk id="12" creationId="{DCAB71D6-71A3-E61A-9D1E-D4E1CD87CFE4}"/>
          </ac:spMkLst>
        </pc:spChg>
        <pc:spChg chg="add mod">
          <ac:chgData name="Jemma Coulson" userId="fcb21ed6-b519-41dc-b424-5618ec5bb479" providerId="ADAL" clId="{5A4C4DD1-B4F5-4A42-92BB-E2EF86D3C5E6}" dt="2025-12-17T12:43:29.641" v="3847" actId="164"/>
          <ac:spMkLst>
            <pc:docMk/>
            <pc:sldMk cId="1707066921" sldId="290"/>
            <ac:spMk id="13" creationId="{F09F001D-6544-5C7D-35B8-89E9CB21BF8A}"/>
          </ac:spMkLst>
        </pc:spChg>
        <pc:spChg chg="add mod">
          <ac:chgData name="Jemma Coulson" userId="fcb21ed6-b519-41dc-b424-5618ec5bb479" providerId="ADAL" clId="{5A4C4DD1-B4F5-4A42-92BB-E2EF86D3C5E6}" dt="2025-12-17T12:43:29.641" v="3847" actId="164"/>
          <ac:spMkLst>
            <pc:docMk/>
            <pc:sldMk cId="1707066921" sldId="290"/>
            <ac:spMk id="21" creationId="{FDE45FC3-B099-7BE5-3950-2EB6FCE2AB96}"/>
          </ac:spMkLst>
        </pc:spChg>
        <pc:spChg chg="add mod">
          <ac:chgData name="Jemma Coulson" userId="fcb21ed6-b519-41dc-b424-5618ec5bb479" providerId="ADAL" clId="{5A4C4DD1-B4F5-4A42-92BB-E2EF86D3C5E6}" dt="2025-12-17T12:43:29.641" v="3847" actId="164"/>
          <ac:spMkLst>
            <pc:docMk/>
            <pc:sldMk cId="1707066921" sldId="290"/>
            <ac:spMk id="23" creationId="{083778FD-B076-4B99-7CAB-F959BE35856B}"/>
          </ac:spMkLst>
        </pc:spChg>
        <pc:spChg chg="add mod">
          <ac:chgData name="Jemma Coulson" userId="fcb21ed6-b519-41dc-b424-5618ec5bb479" providerId="ADAL" clId="{5A4C4DD1-B4F5-4A42-92BB-E2EF86D3C5E6}" dt="2025-12-17T12:43:29.641" v="3847" actId="164"/>
          <ac:spMkLst>
            <pc:docMk/>
            <pc:sldMk cId="1707066921" sldId="290"/>
            <ac:spMk id="24" creationId="{38B41869-A5A0-2F40-687F-3F50A13A5771}"/>
          </ac:spMkLst>
        </pc:spChg>
        <pc:spChg chg="add mod">
          <ac:chgData name="Jemma Coulson" userId="fcb21ed6-b519-41dc-b424-5618ec5bb479" providerId="ADAL" clId="{5A4C4DD1-B4F5-4A42-92BB-E2EF86D3C5E6}" dt="2025-12-17T12:43:29.641" v="3847" actId="164"/>
          <ac:spMkLst>
            <pc:docMk/>
            <pc:sldMk cId="1707066921" sldId="290"/>
            <ac:spMk id="25" creationId="{8D73C574-FA79-C1FC-FB8D-6F966CB30388}"/>
          </ac:spMkLst>
        </pc:spChg>
        <pc:spChg chg="add mod">
          <ac:chgData name="Jemma Coulson" userId="fcb21ed6-b519-41dc-b424-5618ec5bb479" providerId="ADAL" clId="{5A4C4DD1-B4F5-4A42-92BB-E2EF86D3C5E6}" dt="2025-12-17T12:43:29.641" v="3847" actId="164"/>
          <ac:spMkLst>
            <pc:docMk/>
            <pc:sldMk cId="1707066921" sldId="290"/>
            <ac:spMk id="26" creationId="{C97EA1A8-788F-356E-B90C-C1E768820E76}"/>
          </ac:spMkLst>
        </pc:spChg>
        <pc:spChg chg="add mod">
          <ac:chgData name="Jemma Coulson" userId="fcb21ed6-b519-41dc-b424-5618ec5bb479" providerId="ADAL" clId="{5A4C4DD1-B4F5-4A42-92BB-E2EF86D3C5E6}" dt="2025-12-17T12:43:29.641" v="3847" actId="164"/>
          <ac:spMkLst>
            <pc:docMk/>
            <pc:sldMk cId="1707066921" sldId="290"/>
            <ac:spMk id="27" creationId="{287085B0-56E4-CB5F-95C6-F3502C0E0BFD}"/>
          </ac:spMkLst>
        </pc:spChg>
        <pc:spChg chg="mod">
          <ac:chgData name="Jemma Coulson" userId="fcb21ed6-b519-41dc-b424-5618ec5bb479" providerId="ADAL" clId="{5A4C4DD1-B4F5-4A42-92BB-E2EF86D3C5E6}" dt="2025-12-17T11:15:39.133" v="3152" actId="1076"/>
          <ac:spMkLst>
            <pc:docMk/>
            <pc:sldMk cId="1707066921" sldId="290"/>
            <ac:spMk id="44" creationId="{5859BC1A-2836-27C7-850F-2BAAC27FDB27}"/>
          </ac:spMkLst>
        </pc:spChg>
        <pc:spChg chg="del">
          <ac:chgData name="Jemma Coulson" userId="fcb21ed6-b519-41dc-b424-5618ec5bb479" providerId="ADAL" clId="{5A4C4DD1-B4F5-4A42-92BB-E2EF86D3C5E6}" dt="2025-12-17T11:11:50.825" v="2866" actId="478"/>
          <ac:spMkLst>
            <pc:docMk/>
            <pc:sldMk cId="1707066921" sldId="290"/>
            <ac:spMk id="51" creationId="{DDAA7C90-547F-9EBA-72A5-760E55C66C73}"/>
          </ac:spMkLst>
        </pc:spChg>
        <pc:spChg chg="del mod">
          <ac:chgData name="Jemma Coulson" userId="fcb21ed6-b519-41dc-b424-5618ec5bb479" providerId="ADAL" clId="{5A4C4DD1-B4F5-4A42-92BB-E2EF86D3C5E6}" dt="2025-12-17T11:11:55.931" v="2869" actId="478"/>
          <ac:spMkLst>
            <pc:docMk/>
            <pc:sldMk cId="1707066921" sldId="290"/>
            <ac:spMk id="52" creationId="{ABEAE251-F8D9-2FFD-3C03-9DE85F67E1A9}"/>
          </ac:spMkLst>
        </pc:spChg>
        <pc:spChg chg="del">
          <ac:chgData name="Jemma Coulson" userId="fcb21ed6-b519-41dc-b424-5618ec5bb479" providerId="ADAL" clId="{5A4C4DD1-B4F5-4A42-92BB-E2EF86D3C5E6}" dt="2025-12-17T11:11:50.825" v="2866" actId="478"/>
          <ac:spMkLst>
            <pc:docMk/>
            <pc:sldMk cId="1707066921" sldId="290"/>
            <ac:spMk id="53" creationId="{58906012-24E2-372A-17C6-E4D4A684DB86}"/>
          </ac:spMkLst>
        </pc:spChg>
        <pc:spChg chg="del">
          <ac:chgData name="Jemma Coulson" userId="fcb21ed6-b519-41dc-b424-5618ec5bb479" providerId="ADAL" clId="{5A4C4DD1-B4F5-4A42-92BB-E2EF86D3C5E6}" dt="2025-12-17T11:11:59.824" v="2870" actId="478"/>
          <ac:spMkLst>
            <pc:docMk/>
            <pc:sldMk cId="1707066921" sldId="290"/>
            <ac:spMk id="54" creationId="{13D9F5C3-53E1-D4AC-DC59-4686C5D94A06}"/>
          </ac:spMkLst>
        </pc:spChg>
        <pc:grpChg chg="mod">
          <ac:chgData name="Jemma Coulson" userId="fcb21ed6-b519-41dc-b424-5618ec5bb479" providerId="ADAL" clId="{5A4C4DD1-B4F5-4A42-92BB-E2EF86D3C5E6}" dt="2025-12-17T11:14:54.196" v="3134" actId="1076"/>
          <ac:grpSpMkLst>
            <pc:docMk/>
            <pc:sldMk cId="1707066921" sldId="290"/>
            <ac:grpSpMk id="2" creationId="{84B34D69-5437-19A4-32A1-66DFD25E477A}"/>
          </ac:grpSpMkLst>
        </pc:grpChg>
        <pc:grpChg chg="mod ord">
          <ac:chgData name="Jemma Coulson" userId="fcb21ed6-b519-41dc-b424-5618ec5bb479" providerId="ADAL" clId="{5A4C4DD1-B4F5-4A42-92BB-E2EF86D3C5E6}" dt="2025-12-17T11:19:24.391" v="3321" actId="1036"/>
          <ac:grpSpMkLst>
            <pc:docMk/>
            <pc:sldMk cId="1707066921" sldId="290"/>
            <ac:grpSpMk id="22" creationId="{A079B24B-A53E-C176-3339-7806985939A5}"/>
          </ac:grpSpMkLst>
        </pc:grpChg>
        <pc:picChg chg="del">
          <ac:chgData name="Jemma Coulson" userId="fcb21ed6-b519-41dc-b424-5618ec5bb479" providerId="ADAL" clId="{5A4C4DD1-B4F5-4A42-92BB-E2EF86D3C5E6}" dt="2025-12-17T11:11:44.814" v="2865" actId="478"/>
          <ac:picMkLst>
            <pc:docMk/>
            <pc:sldMk cId="1707066921" sldId="290"/>
            <ac:picMk id="46" creationId="{6ECF2535-592B-FB09-9531-EE01025377F8}"/>
          </ac:picMkLst>
        </pc:picChg>
        <pc:picChg chg="del">
          <ac:chgData name="Jemma Coulson" userId="fcb21ed6-b519-41dc-b424-5618ec5bb479" providerId="ADAL" clId="{5A4C4DD1-B4F5-4A42-92BB-E2EF86D3C5E6}" dt="2025-12-17T11:11:52.259" v="2867" actId="478"/>
          <ac:picMkLst>
            <pc:docMk/>
            <pc:sldMk cId="1707066921" sldId="290"/>
            <ac:picMk id="48" creationId="{90B5627A-B555-7ECF-4BB0-B051CFC62842}"/>
          </ac:picMkLst>
        </pc:picChg>
        <pc:picChg chg="mod">
          <ac:chgData name="Jemma Coulson" userId="fcb21ed6-b519-41dc-b424-5618ec5bb479" providerId="ADAL" clId="{5A4C4DD1-B4F5-4A42-92BB-E2EF86D3C5E6}" dt="2025-12-17T11:19:30.115" v="3352" actId="1035"/>
          <ac:picMkLst>
            <pc:docMk/>
            <pc:sldMk cId="1707066921" sldId="290"/>
            <ac:picMk id="1026" creationId="{EAC194DE-5B71-F4B3-633B-F89B14006208}"/>
          </ac:picMkLst>
        </pc:picChg>
        <pc:picChg chg="add mod">
          <ac:chgData name="Jemma Coulson" userId="fcb21ed6-b519-41dc-b424-5618ec5bb479" providerId="ADAL" clId="{5A4C4DD1-B4F5-4A42-92BB-E2EF86D3C5E6}" dt="2025-12-17T12:43:29.641" v="3847" actId="164"/>
          <ac:picMkLst>
            <pc:docMk/>
            <pc:sldMk cId="1707066921" sldId="290"/>
            <ac:picMk id="2050" creationId="{0A6C88A2-DAEE-81C6-F0DC-ABDFB1327B58}"/>
          </ac:picMkLst>
        </pc:picChg>
        <pc:cxnChg chg="add mod">
          <ac:chgData name="Jemma Coulson" userId="fcb21ed6-b519-41dc-b424-5618ec5bb479" providerId="ADAL" clId="{5A4C4DD1-B4F5-4A42-92BB-E2EF86D3C5E6}" dt="2025-12-17T11:23:48.956" v="3707" actId="14100"/>
          <ac:cxnSpMkLst>
            <pc:docMk/>
            <pc:sldMk cId="1707066921" sldId="290"/>
            <ac:cxnSpMk id="29" creationId="{7D497F94-1AFA-24BF-48DA-364C4142028C}"/>
          </ac:cxnSpMkLst>
        </pc:cxnChg>
        <pc:cxnChg chg="add mod">
          <ac:chgData name="Jemma Coulson" userId="fcb21ed6-b519-41dc-b424-5618ec5bb479" providerId="ADAL" clId="{5A4C4DD1-B4F5-4A42-92BB-E2EF86D3C5E6}" dt="2025-12-17T11:24:02.174" v="3754" actId="14100"/>
          <ac:cxnSpMkLst>
            <pc:docMk/>
            <pc:sldMk cId="1707066921" sldId="290"/>
            <ac:cxnSpMk id="31" creationId="{1A01D1B2-85C8-2092-590C-60D5CB6A2955}"/>
          </ac:cxnSpMkLst>
        </pc:cxnChg>
        <pc:cxnChg chg="del">
          <ac:chgData name="Jemma Coulson" userId="fcb21ed6-b519-41dc-b424-5618ec5bb479" providerId="ADAL" clId="{5A4C4DD1-B4F5-4A42-92BB-E2EF86D3C5E6}" dt="2025-12-17T11:11:50.825" v="2866" actId="478"/>
          <ac:cxnSpMkLst>
            <pc:docMk/>
            <pc:sldMk cId="1707066921" sldId="290"/>
            <ac:cxnSpMk id="50" creationId="{F9393F68-5944-61D5-ACF2-640DA1ED0110}"/>
          </ac:cxnSpMkLst>
        </pc:cxnChg>
      </pc:sldChg>
      <pc:sldChg chg="modSp mod">
        <pc:chgData name="Jemma Coulson" userId="fcb21ed6-b519-41dc-b424-5618ec5bb479" providerId="ADAL" clId="{5A4C4DD1-B4F5-4A42-92BB-E2EF86D3C5E6}" dt="2025-12-17T10:23:03.833" v="183" actId="20577"/>
        <pc:sldMkLst>
          <pc:docMk/>
          <pc:sldMk cId="1031491725" sldId="291"/>
        </pc:sldMkLst>
        <pc:spChg chg="mod">
          <ac:chgData name="Jemma Coulson" userId="fcb21ed6-b519-41dc-b424-5618ec5bb479" providerId="ADAL" clId="{5A4C4DD1-B4F5-4A42-92BB-E2EF86D3C5E6}" dt="2025-12-17T10:23:03.833" v="183" actId="20577"/>
          <ac:spMkLst>
            <pc:docMk/>
            <pc:sldMk cId="1031491725" sldId="291"/>
            <ac:spMk id="4" creationId="{E82CDBBD-B7CA-1935-7F09-8E149CABDF1F}"/>
          </ac:spMkLst>
        </pc:spChg>
        <pc:picChg chg="mod">
          <ac:chgData name="Jemma Coulson" userId="fcb21ed6-b519-41dc-b424-5618ec5bb479" providerId="ADAL" clId="{5A4C4DD1-B4F5-4A42-92BB-E2EF86D3C5E6}" dt="2025-12-17T10:21:17.345" v="0" actId="171"/>
          <ac:picMkLst>
            <pc:docMk/>
            <pc:sldMk cId="1031491725" sldId="291"/>
            <ac:picMk id="5" creationId="{B9A29214-586F-EDF2-5F4B-D4F597B134E5}"/>
          </ac:picMkLst>
        </pc:picChg>
      </pc:sldChg>
      <pc:sldChg chg="del">
        <pc:chgData name="Jemma Coulson" userId="fcb21ed6-b519-41dc-b424-5618ec5bb479" providerId="ADAL" clId="{5A4C4DD1-B4F5-4A42-92BB-E2EF86D3C5E6}" dt="2025-12-17T10:21:21.898" v="1" actId="47"/>
        <pc:sldMkLst>
          <pc:docMk/>
          <pc:sldMk cId="988069362" sldId="293"/>
        </pc:sldMkLst>
      </pc:sldChg>
      <pc:sldChg chg="del">
        <pc:chgData name="Jemma Coulson" userId="fcb21ed6-b519-41dc-b424-5618ec5bb479" providerId="ADAL" clId="{5A4C4DD1-B4F5-4A42-92BB-E2EF86D3C5E6}" dt="2025-12-17T10:21:22.403" v="2" actId="47"/>
        <pc:sldMkLst>
          <pc:docMk/>
          <pc:sldMk cId="2620783589" sldId="294"/>
        </pc:sldMkLst>
      </pc:sldChg>
      <pc:sldChg chg="del">
        <pc:chgData name="Jemma Coulson" userId="fcb21ed6-b519-41dc-b424-5618ec5bb479" providerId="ADAL" clId="{5A4C4DD1-B4F5-4A42-92BB-E2EF86D3C5E6}" dt="2025-12-17T10:21:23.123" v="3" actId="47"/>
        <pc:sldMkLst>
          <pc:docMk/>
          <pc:sldMk cId="3647696414" sldId="295"/>
        </pc:sldMkLst>
      </pc:sldChg>
      <pc:sldChg chg="del">
        <pc:chgData name="Jemma Coulson" userId="fcb21ed6-b519-41dc-b424-5618ec5bb479" providerId="ADAL" clId="{5A4C4DD1-B4F5-4A42-92BB-E2EF86D3C5E6}" dt="2025-12-17T10:21:23.643" v="4" actId="47"/>
        <pc:sldMkLst>
          <pc:docMk/>
          <pc:sldMk cId="2568196242" sldId="296"/>
        </pc:sldMkLst>
      </pc:sldChg>
      <pc:sldChg chg="del">
        <pc:chgData name="Jemma Coulson" userId="fcb21ed6-b519-41dc-b424-5618ec5bb479" providerId="ADAL" clId="{5A4C4DD1-B4F5-4A42-92BB-E2EF86D3C5E6}" dt="2025-12-17T10:21:24.181" v="5" actId="47"/>
        <pc:sldMkLst>
          <pc:docMk/>
          <pc:sldMk cId="3023848680" sldId="297"/>
        </pc:sldMkLst>
      </pc:sldChg>
      <pc:sldChg chg="del">
        <pc:chgData name="Jemma Coulson" userId="fcb21ed6-b519-41dc-b424-5618ec5bb479" providerId="ADAL" clId="{5A4C4DD1-B4F5-4A42-92BB-E2EF86D3C5E6}" dt="2025-12-17T10:21:24.623" v="6" actId="47"/>
        <pc:sldMkLst>
          <pc:docMk/>
          <pc:sldMk cId="2617093627" sldId="298"/>
        </pc:sldMkLst>
      </pc:sldChg>
      <pc:sldChg chg="del">
        <pc:chgData name="Jemma Coulson" userId="fcb21ed6-b519-41dc-b424-5618ec5bb479" providerId="ADAL" clId="{5A4C4DD1-B4F5-4A42-92BB-E2EF86D3C5E6}" dt="2025-12-17T10:21:25.284" v="7" actId="47"/>
        <pc:sldMkLst>
          <pc:docMk/>
          <pc:sldMk cId="3614584243" sldId="300"/>
        </pc:sldMkLst>
      </pc:sldChg>
      <pc:sldChg chg="del">
        <pc:chgData name="Jemma Coulson" userId="fcb21ed6-b519-41dc-b424-5618ec5bb479" providerId="ADAL" clId="{5A4C4DD1-B4F5-4A42-92BB-E2EF86D3C5E6}" dt="2025-12-17T10:21:26.853" v="9" actId="47"/>
        <pc:sldMkLst>
          <pc:docMk/>
          <pc:sldMk cId="115401578" sldId="301"/>
        </pc:sldMkLst>
      </pc:sldChg>
      <pc:sldChg chg="del">
        <pc:chgData name="Jemma Coulson" userId="fcb21ed6-b519-41dc-b424-5618ec5bb479" providerId="ADAL" clId="{5A4C4DD1-B4F5-4A42-92BB-E2EF86D3C5E6}" dt="2025-12-17T10:21:27.754" v="10" actId="47"/>
        <pc:sldMkLst>
          <pc:docMk/>
          <pc:sldMk cId="681206388" sldId="302"/>
        </pc:sldMkLst>
      </pc:sldChg>
      <pc:sldChg chg="del">
        <pc:chgData name="Jemma Coulson" userId="fcb21ed6-b519-41dc-b424-5618ec5bb479" providerId="ADAL" clId="{5A4C4DD1-B4F5-4A42-92BB-E2EF86D3C5E6}" dt="2025-12-17T10:21:26.053" v="8" actId="47"/>
        <pc:sldMkLst>
          <pc:docMk/>
          <pc:sldMk cId="454640785" sldId="303"/>
        </pc:sldMkLst>
      </pc:sldChg>
      <pc:sldChg chg="del">
        <pc:chgData name="Jemma Coulson" userId="fcb21ed6-b519-41dc-b424-5618ec5bb479" providerId="ADAL" clId="{5A4C4DD1-B4F5-4A42-92BB-E2EF86D3C5E6}" dt="2025-12-17T10:21:28.892" v="11" actId="47"/>
        <pc:sldMkLst>
          <pc:docMk/>
          <pc:sldMk cId="3610522905" sldId="304"/>
        </pc:sldMkLst>
      </pc:sldChg>
      <pc:sldChg chg="del">
        <pc:chgData name="Jemma Coulson" userId="fcb21ed6-b519-41dc-b424-5618ec5bb479" providerId="ADAL" clId="{5A4C4DD1-B4F5-4A42-92BB-E2EF86D3C5E6}" dt="2025-12-17T10:21:29.532" v="12" actId="47"/>
        <pc:sldMkLst>
          <pc:docMk/>
          <pc:sldMk cId="2198753920" sldId="306"/>
        </pc:sldMkLst>
      </pc:sldChg>
      <pc:sldChg chg="modSp add mod">
        <pc:chgData name="Jemma Coulson" userId="fcb21ed6-b519-41dc-b424-5618ec5bb479" providerId="ADAL" clId="{5A4C4DD1-B4F5-4A42-92BB-E2EF86D3C5E6}" dt="2025-12-17T12:39:28.191" v="3842" actId="20577"/>
        <pc:sldMkLst>
          <pc:docMk/>
          <pc:sldMk cId="4225165429" sldId="306"/>
        </pc:sldMkLst>
        <pc:spChg chg="mod">
          <ac:chgData name="Jemma Coulson" userId="fcb21ed6-b519-41dc-b424-5618ec5bb479" providerId="ADAL" clId="{5A4C4DD1-B4F5-4A42-92BB-E2EF86D3C5E6}" dt="2025-12-17T12:39:28.191" v="3842" actId="20577"/>
          <ac:spMkLst>
            <pc:docMk/>
            <pc:sldMk cId="4225165429" sldId="306"/>
            <ac:spMk id="4" creationId="{602FF074-F532-040E-0892-B7DE0D027574}"/>
          </ac:spMkLst>
        </pc:spChg>
        <pc:spChg chg="mod">
          <ac:chgData name="Jemma Coulson" userId="fcb21ed6-b519-41dc-b424-5618ec5bb479" providerId="ADAL" clId="{5A4C4DD1-B4F5-4A42-92BB-E2EF86D3C5E6}" dt="2025-12-17T10:27:30.692" v="699" actId="1036"/>
          <ac:spMkLst>
            <pc:docMk/>
            <pc:sldMk cId="4225165429" sldId="306"/>
            <ac:spMk id="7" creationId="{62CF8775-6833-C29F-8038-0C7C927242BA}"/>
          </ac:spMkLst>
        </pc:spChg>
        <pc:picChg chg="mod">
          <ac:chgData name="Jemma Coulson" userId="fcb21ed6-b519-41dc-b424-5618ec5bb479" providerId="ADAL" clId="{5A4C4DD1-B4F5-4A42-92BB-E2EF86D3C5E6}" dt="2025-12-17T10:27:39.935" v="700" actId="166"/>
          <ac:picMkLst>
            <pc:docMk/>
            <pc:sldMk cId="4225165429" sldId="306"/>
            <ac:picMk id="2" creationId="{57AF6C44-0A5A-D29D-ECC6-4595EA438868}"/>
          </ac:picMkLst>
        </pc:picChg>
      </pc:sldChg>
      <pc:sldChg chg="modSp add mod">
        <pc:chgData name="Jemma Coulson" userId="fcb21ed6-b519-41dc-b424-5618ec5bb479" providerId="ADAL" clId="{5A4C4DD1-B4F5-4A42-92BB-E2EF86D3C5E6}" dt="2025-12-17T10:29:50.274" v="1102" actId="20577"/>
        <pc:sldMkLst>
          <pc:docMk/>
          <pc:sldMk cId="895302954" sldId="307"/>
        </pc:sldMkLst>
        <pc:spChg chg="mod">
          <ac:chgData name="Jemma Coulson" userId="fcb21ed6-b519-41dc-b424-5618ec5bb479" providerId="ADAL" clId="{5A4C4DD1-B4F5-4A42-92BB-E2EF86D3C5E6}" dt="2025-12-17T10:29:50.274" v="1102" actId="20577"/>
          <ac:spMkLst>
            <pc:docMk/>
            <pc:sldMk cId="895302954" sldId="307"/>
            <ac:spMk id="4" creationId="{D6411EDA-CF3F-482C-19A1-B850D3E87DF4}"/>
          </ac:spMkLst>
        </pc:spChg>
      </pc:sldChg>
      <pc:sldChg chg="modSp add mod">
        <pc:chgData name="Jemma Coulson" userId="fcb21ed6-b519-41dc-b424-5618ec5bb479" providerId="ADAL" clId="{5A4C4DD1-B4F5-4A42-92BB-E2EF86D3C5E6}" dt="2025-12-17T10:34:28.674" v="1716" actId="20577"/>
        <pc:sldMkLst>
          <pc:docMk/>
          <pc:sldMk cId="2755069602" sldId="308"/>
        </pc:sldMkLst>
        <pc:spChg chg="mod">
          <ac:chgData name="Jemma Coulson" userId="fcb21ed6-b519-41dc-b424-5618ec5bb479" providerId="ADAL" clId="{5A4C4DD1-B4F5-4A42-92BB-E2EF86D3C5E6}" dt="2025-12-17T10:34:28.674" v="1716" actId="20577"/>
          <ac:spMkLst>
            <pc:docMk/>
            <pc:sldMk cId="2755069602" sldId="308"/>
            <ac:spMk id="4" creationId="{A31CE377-F765-70BA-6AF6-09C0BC3F7DBA}"/>
          </ac:spMkLst>
        </pc:spChg>
      </pc:sldChg>
      <pc:sldChg chg="modSp add mod">
        <pc:chgData name="Jemma Coulson" userId="fcb21ed6-b519-41dc-b424-5618ec5bb479" providerId="ADAL" clId="{5A4C4DD1-B4F5-4A42-92BB-E2EF86D3C5E6}" dt="2025-12-17T12:40:56.392" v="3844" actId="20577"/>
        <pc:sldMkLst>
          <pc:docMk/>
          <pc:sldMk cId="1302508867" sldId="309"/>
        </pc:sldMkLst>
        <pc:spChg chg="mod">
          <ac:chgData name="Jemma Coulson" userId="fcb21ed6-b519-41dc-b424-5618ec5bb479" providerId="ADAL" clId="{5A4C4DD1-B4F5-4A42-92BB-E2EF86D3C5E6}" dt="2025-12-17T12:40:56.392" v="3844" actId="20577"/>
          <ac:spMkLst>
            <pc:docMk/>
            <pc:sldMk cId="1302508867" sldId="309"/>
            <ac:spMk id="4" creationId="{DB4B03CD-1596-7B85-11FE-2809AB42EB4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D6853-BA68-464D-ABC2-3D7515D49FDD}" type="datetimeFigureOut">
              <a:rPr lang="en-GB" smtClean="0"/>
              <a:t>17/12/2025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F112F-1CA0-495D-80E1-3442EE85C45E}" type="slidenum">
              <a:rPr lang="en-GB" smtClean="0"/>
              <a:t>‹#›</a:t>
            </a:fld>
            <a:endParaRPr lang="en-GB"/>
          </a:p>
        </p:txBody>
      </p:sp>
    </p:spTree>
    <p:extLst>
      <p:ext uri="{BB962C8B-B14F-4D97-AF65-F5344CB8AC3E}">
        <p14:creationId xmlns:p14="http://schemas.microsoft.com/office/powerpoint/2010/main" val="6688149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11208CB-D341-4E53-AE10-E6A76E021968}" type="slidenum">
              <a:rPr lang="en-GB" smtClean="0"/>
              <a:t>15</a:t>
            </a:fld>
            <a:endParaRPr lang="en-GB"/>
          </a:p>
        </p:txBody>
      </p:sp>
    </p:spTree>
    <p:extLst>
      <p:ext uri="{BB962C8B-B14F-4D97-AF65-F5344CB8AC3E}">
        <p14:creationId xmlns:p14="http://schemas.microsoft.com/office/powerpoint/2010/main" val="38209391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8AB94-64AB-29F9-4F75-D4339A1B1E1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C6F6554B-B486-4981-0995-74D7C343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16F85439-B856-DD35-D3FF-E82FB39CC90E}"/>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22A37A3E-EB2F-462B-49D5-323945F49A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0648C9E-88D1-54D8-4DAD-78AC5F8EFD32}"/>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669369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C1E40-973D-51E9-09CC-BFEFF31AC7B6}"/>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FC07A3-B1EF-3EF7-661C-4CD4191150D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1A93551-0D5E-07B4-4338-79A82F707F18}"/>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3951D92F-9B7E-7ACC-706C-1504C8CFA6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672669-47CA-8EB8-0ECB-7F688CF72EAF}"/>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21018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D75BF-206B-F055-EE14-C5031778D6A0}"/>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7D770713-225A-CACC-35CD-D168761F4CC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0194B-3420-C1D1-E04A-F4AA0792908D}"/>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63269AF3-0674-A189-4F67-B1B0B424CA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CD6EA9C-AF92-A832-12C0-390892E240AB}"/>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53780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106E1-27B9-8E94-8832-C43202F0170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5BA822FA-875B-4575-E880-E0D7839F60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60DD591-2ED0-7B97-5F12-5D5045F6FF2F}"/>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3AE6D42D-6AA9-DE3E-289E-6303E65FC22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097D52-5764-4601-A4A8-80EEA4A8076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36879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5C6F-FFE6-941D-1E53-F1F552F292A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E2283E05-3E57-B4AA-E566-A8836090CA7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CAACA80-B5DE-D67D-1CC0-A4DD4F50AC15}"/>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F7D71A5F-11A1-AAD6-0BC4-54BA59BA3C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1783AB-A890-E96B-5C3F-93E20A455AD8}"/>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917884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CA0B1-7FBA-7069-1406-F6B8F15C258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3C7BDEF-6EFD-4930-DA8C-D65A1193278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654F8F39-47C8-590B-02A9-84AA3D3D90C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3F8C468-C109-AFD0-8BF9-00B3130EC95A}"/>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497C842B-9AFE-5B15-4495-D2C42411DD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CA5A8B3-4F95-7017-F0B9-0EDDAE8E013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074651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CD0BA-C2F6-01FA-36AE-233BE20E4A6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22DE2935-002C-36A9-F59C-1B65B213B3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6D4260A-A151-0224-AEC5-99823A1BC95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EA41E504-96AC-8BDE-3AA4-B69AC319A5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E471856-844E-2423-123A-945BFF88F67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A016CC-9AD8-F7FC-FC06-2791CF6325FD}"/>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8" name="Footer Placeholder 7">
            <a:extLst>
              <a:ext uri="{FF2B5EF4-FFF2-40B4-BE49-F238E27FC236}">
                <a16:creationId xmlns:a16="http://schemas.microsoft.com/office/drawing/2014/main" id="{019B995E-BFB1-385C-474A-1F1787BE89E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899B27B-CF81-10F5-65CF-322CD8B6AB19}"/>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2024389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959A6A-FCAE-0DFE-5367-4950B79618C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46BBE58C-CEBD-782F-4FEB-780498BC03DF}"/>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4" name="Footer Placeholder 3">
            <a:extLst>
              <a:ext uri="{FF2B5EF4-FFF2-40B4-BE49-F238E27FC236}">
                <a16:creationId xmlns:a16="http://schemas.microsoft.com/office/drawing/2014/main" id="{C88F46EF-3486-3F7C-0192-3F9D91C0F57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FB80769-8736-1899-6B85-6F7302026F37}"/>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940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D0F0BB-6D63-B701-4C5A-4F18F7EF3B71}"/>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3" name="Footer Placeholder 2">
            <a:extLst>
              <a:ext uri="{FF2B5EF4-FFF2-40B4-BE49-F238E27FC236}">
                <a16:creationId xmlns:a16="http://schemas.microsoft.com/office/drawing/2014/main" id="{37BF267E-52DD-F770-141F-589B918EC47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99D2ADC-C4D0-FE48-2669-08A3D4416124}"/>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5400823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CB8CD3-9671-7823-AB65-66F2C0C789B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7210A0CA-F663-6DE1-17FA-B4CB098EB5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0CCBFCD-867C-4648-46E5-EE3B139FAC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1807C5E-F591-1707-5D30-23EC1B7BD7A0}"/>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39A65D1A-55A5-CD33-56E1-E7871789020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DFBB00-ADAA-B300-469B-11CD4E41624C}"/>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3983297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35F47-C5DC-F253-2916-CB6D5C7738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C5EEE8C5-BCC8-4080-521C-08CBC766DF8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6A9692-212C-F92B-BB4B-C2652FDB8F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5DB297A-C327-DA34-B156-CD257A3579B8}"/>
              </a:ext>
            </a:extLst>
          </p:cNvPr>
          <p:cNvSpPr>
            <a:spLocks noGrp="1"/>
          </p:cNvSpPr>
          <p:nvPr>
            <p:ph type="dt" sz="half" idx="10"/>
          </p:nvPr>
        </p:nvSpPr>
        <p:spPr/>
        <p:txBody>
          <a:bodyPr/>
          <a:lstStyle/>
          <a:p>
            <a:fld id="{343B6C76-D751-4A72-9449-46894A9DB0DE}" type="datetimeFigureOut">
              <a:rPr lang="en-GB" smtClean="0"/>
              <a:t>17/12/2025</a:t>
            </a:fld>
            <a:endParaRPr lang="en-GB"/>
          </a:p>
        </p:txBody>
      </p:sp>
      <p:sp>
        <p:nvSpPr>
          <p:cNvPr id="6" name="Footer Placeholder 5">
            <a:extLst>
              <a:ext uri="{FF2B5EF4-FFF2-40B4-BE49-F238E27FC236}">
                <a16:creationId xmlns:a16="http://schemas.microsoft.com/office/drawing/2014/main" id="{453E9585-340E-CF1B-1606-9C8E737E41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10DA885-D9E7-717B-A1ED-AF88BFE49D40}"/>
              </a:ext>
            </a:extLst>
          </p:cNvPr>
          <p:cNvSpPr>
            <a:spLocks noGrp="1"/>
          </p:cNvSpPr>
          <p:nvPr>
            <p:ph type="sldNum" sz="quarter" idx="12"/>
          </p:nvPr>
        </p:nvSpPr>
        <p:spPr/>
        <p:txBody>
          <a:bodyPr/>
          <a:lstStyle/>
          <a:p>
            <a:fld id="{E3C60FB0-24D6-41D1-B457-891CB68AF7A4}" type="slidenum">
              <a:rPr lang="en-GB" smtClean="0"/>
              <a:t>‹#›</a:t>
            </a:fld>
            <a:endParaRPr lang="en-GB"/>
          </a:p>
        </p:txBody>
      </p:sp>
    </p:spTree>
    <p:extLst>
      <p:ext uri="{BB962C8B-B14F-4D97-AF65-F5344CB8AC3E}">
        <p14:creationId xmlns:p14="http://schemas.microsoft.com/office/powerpoint/2010/main" val="15290263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EFF52F0-D444-156C-48B3-BA139B647F5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B15919E-1861-F2A8-7CE0-8235653176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E37B51FE-6F32-497C-9676-7D71BE0FD6A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3B6C76-D751-4A72-9449-46894A9DB0DE}" type="datetimeFigureOut">
              <a:rPr lang="en-GB" smtClean="0"/>
              <a:t>17/12/2025</a:t>
            </a:fld>
            <a:endParaRPr lang="en-GB"/>
          </a:p>
        </p:txBody>
      </p:sp>
      <p:sp>
        <p:nvSpPr>
          <p:cNvPr id="5" name="Footer Placeholder 4">
            <a:extLst>
              <a:ext uri="{FF2B5EF4-FFF2-40B4-BE49-F238E27FC236}">
                <a16:creationId xmlns:a16="http://schemas.microsoft.com/office/drawing/2014/main" id="{1DCBDAB2-B048-3B9D-32B7-8FD34DFB8AA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2FBFCB55-77F8-F2D3-E6DB-02772FA7C3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3C60FB0-24D6-41D1-B457-891CB68AF7A4}" type="slidenum">
              <a:rPr lang="en-GB" smtClean="0"/>
              <a:t>‹#›</a:t>
            </a:fld>
            <a:endParaRPr lang="en-GB"/>
          </a:p>
        </p:txBody>
      </p:sp>
    </p:spTree>
    <p:extLst>
      <p:ext uri="{BB962C8B-B14F-4D97-AF65-F5344CB8AC3E}">
        <p14:creationId xmlns:p14="http://schemas.microsoft.com/office/powerpoint/2010/main" val="10204247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ideo" Target="https://www.youtube.com/embed/jzF_y039slk?feature=oembed" TargetMode="Externa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hyperlink" Target="https://www.jw.org/en/library/books/bible-stories/7/road-to-damascus/"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Xwoa4-JcMC8?feature=oembed" TargetMode="External"/><Relationship Id="rId5" Type="http://schemas.openxmlformats.org/officeDocument/2006/relationships/image" Target="../media/image2.jpe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Xwoa4-JcMC8&amp;list=RDXwoa4-JcMC8&amp;start_radio=1" TargetMode="External"/><Relationship Id="rId2" Type="http://schemas.openxmlformats.org/officeDocument/2006/relationships/slideLayout" Target="../slideLayouts/slideLayout2.xml"/><Relationship Id="rId1" Type="http://schemas.openxmlformats.org/officeDocument/2006/relationships/video" Target="https://www.youtube.com/embed/0JahFRDrSCs?feature=oembed" TargetMode="External"/><Relationship Id="rId6" Type="http://schemas.openxmlformats.org/officeDocument/2006/relationships/image" Target="../media/image14.jpeg"/><Relationship Id="rId5" Type="http://schemas.openxmlformats.org/officeDocument/2006/relationships/image" Target="../media/image2.jpeg"/><Relationship Id="rId4" Type="http://schemas.openxmlformats.org/officeDocument/2006/relationships/hyperlink" Target="https://www.youtube.com/watch?v=0JahFRDrSCs&amp;list=RD0JahFRDrSCs&amp;start_radio=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20.sv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25.sv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31.sv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hyperlink" Target="https://www.jw.org/en/library/books/bible-stories/7/road-to-damascus/"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ww.jw.org/en/library/books/bible-stories/7/road-to-damascus/"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hyperlink" Target="https://www.jw.org/en/library/books/bible-stories/7/road-to-damascus/"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hyperlink" Target="https://www.jw.org/en/library/books/bible-stories/7/road-to-damascus/" TargetMode="External"/><Relationship Id="rId2" Type="http://schemas.openxmlformats.org/officeDocument/2006/relationships/image" Target="../media/image12.jpeg"/><Relationship Id="rId1" Type="http://schemas.openxmlformats.org/officeDocument/2006/relationships/slideLayout" Target="../slideLayouts/slideLayout1.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2F4172CF-49F6-45F5-73D8-F84298C4248A}"/>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BBC8178A-A7DF-8FCA-4606-AB56284E22B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D72C301-7E78-18F3-6E34-FFF8EA44468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3304798-63C2-384C-3F53-64952F3C9B11}"/>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7DBDA7F-7188-9877-210D-E0EA17E4936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9" name="Picture 8" descr="A red blue yellow and white dice&#10;&#10;AI-generated content may be incorrect.">
            <a:extLst>
              <a:ext uri="{FF2B5EF4-FFF2-40B4-BE49-F238E27FC236}">
                <a16:creationId xmlns:a16="http://schemas.microsoft.com/office/drawing/2014/main" id="{868DB6D5-854E-C765-C026-43CD29459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10286" y="1486471"/>
            <a:ext cx="6771428" cy="2438095"/>
          </a:xfrm>
          <a:prstGeom prst="rect">
            <a:avLst/>
          </a:prstGeom>
        </p:spPr>
      </p:pic>
      <p:sp>
        <p:nvSpPr>
          <p:cNvPr id="7" name="TextBox 6">
            <a:extLst>
              <a:ext uri="{FF2B5EF4-FFF2-40B4-BE49-F238E27FC236}">
                <a16:creationId xmlns:a16="http://schemas.microsoft.com/office/drawing/2014/main" id="{E8971833-79F8-0CAB-A82C-5FE01B31BA04}"/>
              </a:ext>
            </a:extLst>
          </p:cNvPr>
          <p:cNvSpPr txBox="1"/>
          <p:nvPr/>
        </p:nvSpPr>
        <p:spPr>
          <a:xfrm>
            <a:off x="457201" y="353963"/>
            <a:ext cx="11213689" cy="1857303"/>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sp>
        <p:nvSpPr>
          <p:cNvPr id="11" name="TextBox 10">
            <a:extLst>
              <a:ext uri="{FF2B5EF4-FFF2-40B4-BE49-F238E27FC236}">
                <a16:creationId xmlns:a16="http://schemas.microsoft.com/office/drawing/2014/main" id="{E2454A0C-2B27-C95D-638E-53E1CDEAA0D6}"/>
              </a:ext>
            </a:extLst>
          </p:cNvPr>
          <p:cNvSpPr txBox="1"/>
          <p:nvPr/>
        </p:nvSpPr>
        <p:spPr>
          <a:xfrm>
            <a:off x="2152846" y="3759197"/>
            <a:ext cx="7886308" cy="2949718"/>
          </a:xfrm>
          <a:prstGeom prst="rect">
            <a:avLst/>
          </a:prstGeom>
          <a:noFill/>
        </p:spPr>
        <p:txBody>
          <a:bodyPr wrap="square">
            <a:spAutoFit/>
          </a:bodyPr>
          <a:lstStyle/>
          <a:p>
            <a:pPr marL="0" marR="0" indent="0" algn="ctr">
              <a:lnSpc>
                <a:spcPct val="119000"/>
              </a:lnSpc>
              <a:spcAft>
                <a:spcPts val="600"/>
              </a:spcAft>
              <a:buNone/>
            </a:pPr>
            <a:r>
              <a:rPr lang="en-GB" sz="3600" b="1" kern="1400" dirty="0">
                <a:ln>
                  <a:noFill/>
                </a:ln>
                <a:solidFill>
                  <a:srgbClr val="2D4E6B"/>
                </a:solidFill>
                <a:effectLst/>
                <a:latin typeface="Grandview" panose="020B0502040204020203" pitchFamily="34" charset="0"/>
              </a:rPr>
              <a:t>“Therefore encourage each other,</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C00000"/>
                </a:solidFill>
                <a:effectLst/>
                <a:latin typeface="Grandview" panose="020B0502040204020203" pitchFamily="34" charset="0"/>
              </a:rPr>
              <a:t>Build each other up,</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3600" b="1" kern="1400" dirty="0">
                <a:ln>
                  <a:noFill/>
                </a:ln>
                <a:solidFill>
                  <a:srgbClr val="FFC000"/>
                </a:solidFill>
                <a:effectLst/>
                <a:latin typeface="Grandview" panose="020B0502040204020203" pitchFamily="34" charset="0"/>
              </a:rPr>
              <a:t>Just as you are doing”</a:t>
            </a:r>
            <a:endParaRPr lang="en-GB" sz="1200" kern="1400" dirty="0">
              <a:ln>
                <a:noFill/>
              </a:ln>
              <a:solidFill>
                <a:srgbClr val="000000"/>
              </a:solidFill>
              <a:effectLst/>
              <a:latin typeface="Calibri" panose="020F0502020204030204" pitchFamily="34" charset="0"/>
            </a:endParaRPr>
          </a:p>
          <a:p>
            <a:pPr marL="0" marR="0" indent="0" algn="ctr">
              <a:lnSpc>
                <a:spcPct val="119000"/>
              </a:lnSpc>
              <a:spcAft>
                <a:spcPts val="600"/>
              </a:spcAft>
              <a:buNone/>
            </a:pPr>
            <a:r>
              <a:rPr lang="en-GB" sz="2000" u="sng" kern="1400" dirty="0">
                <a:ln>
                  <a:noFill/>
                </a:ln>
                <a:solidFill>
                  <a:srgbClr val="5B9BD5"/>
                </a:solidFill>
                <a:effectLst/>
                <a:latin typeface="Grandview" panose="020B0502040204020203" pitchFamily="34" charset="0"/>
              </a:rPr>
              <a:t>1 Thessalonians 5:11</a:t>
            </a:r>
            <a:endParaRPr lang="en-GB" sz="12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1200" kern="1400" dirty="0">
                <a:ln>
                  <a:noFill/>
                </a:ln>
                <a:solidFill>
                  <a:srgbClr val="000000"/>
                </a:solidFill>
                <a:effectLst/>
                <a:latin typeface="Calibri" panose="020F0502020204030204" pitchFamily="34" charset="0"/>
              </a:rPr>
              <a:t> </a:t>
            </a:r>
          </a:p>
        </p:txBody>
      </p:sp>
      <p:pic>
        <p:nvPicPr>
          <p:cNvPr id="2" name="Picture 2" descr="Diocesan Board of Education - Diocese of Ely">
            <a:extLst>
              <a:ext uri="{FF2B5EF4-FFF2-40B4-BE49-F238E27FC236}">
                <a16:creationId xmlns:a16="http://schemas.microsoft.com/office/drawing/2014/main" id="{E08E321D-5CD6-CCEF-1E99-8664F31712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5" name="Online Media 4" title="Over the Rainbow + Simple Gifts | Uplifting Mashup by The Piano Guys">
            <a:hlinkClick r:id="" action="ppaction://media"/>
            <a:extLst>
              <a:ext uri="{FF2B5EF4-FFF2-40B4-BE49-F238E27FC236}">
                <a16:creationId xmlns:a16="http://schemas.microsoft.com/office/drawing/2014/main" id="{B553625F-FEA4-EE6B-718E-711AF2433BB7}"/>
              </a:ext>
            </a:extLst>
          </p:cNvPr>
          <p:cNvPicPr>
            <a:picLocks noRot="1" noChangeAspect="1"/>
          </p:cNvPicPr>
          <p:nvPr>
            <a:videoFile r:link="rId1"/>
          </p:nvPr>
        </p:nvPicPr>
        <p:blipFill>
          <a:blip r:embed="rId5"/>
          <a:stretch>
            <a:fillRect/>
          </a:stretch>
        </p:blipFill>
        <p:spPr>
          <a:xfrm>
            <a:off x="457201" y="5076879"/>
            <a:ext cx="2345055" cy="1323920"/>
          </a:xfrm>
          <a:prstGeom prst="rect">
            <a:avLst/>
          </a:prstGeom>
        </p:spPr>
      </p:pic>
    </p:spTree>
    <p:extLst>
      <p:ext uri="{BB962C8B-B14F-4D97-AF65-F5344CB8AC3E}">
        <p14:creationId xmlns:p14="http://schemas.microsoft.com/office/powerpoint/2010/main" val="73097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407AD-5EFE-908A-2595-1B0A91E4DD06}"/>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4804D356-80CE-81FA-7A9C-06186BC0B6F7}"/>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312ECC6E-5F33-750D-EA3D-DA6CAAB96584}"/>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9B1C892E-B9B1-E56E-4D22-D2E3855DD68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B0ADA70-4519-AE06-2E36-19819D0FF34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4BEDDE0-219E-C7A1-0284-638568E89F8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9EFD1EFB-2737-262A-5A9C-3BF3E7C16214}"/>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5" name="Picture 2" descr="On the road to Damascus, a light flashes and Saul falls to the ground">
            <a:extLst>
              <a:ext uri="{FF2B5EF4-FFF2-40B4-BE49-F238E27FC236}">
                <a16:creationId xmlns:a16="http://schemas.microsoft.com/office/drawing/2014/main" id="{E3598E5E-77DD-0BE0-D341-462817632B83}"/>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57200" y="435246"/>
            <a:ext cx="11353799" cy="5975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B4B03CD-1596-7B85-11FE-2809AB42EB4F}"/>
              </a:ext>
            </a:extLst>
          </p:cNvPr>
          <p:cNvSpPr txBox="1"/>
          <p:nvPr/>
        </p:nvSpPr>
        <p:spPr>
          <a:xfrm>
            <a:off x="700548" y="1243999"/>
            <a:ext cx="10739612" cy="4999958"/>
          </a:xfrm>
          <a:prstGeom prst="rect">
            <a:avLst/>
          </a:prstGeom>
          <a:noFill/>
        </p:spPr>
        <p:txBody>
          <a:bodyPr wrap="square">
            <a:spAutoFit/>
          </a:bodyPr>
          <a:lstStyle/>
          <a:p>
            <a:pPr algn="ctr">
              <a:lnSpc>
                <a:spcPct val="115000"/>
              </a:lnSpc>
              <a:spcAft>
                <a:spcPts val="800"/>
              </a:spcAf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After this experience, Paul decided to spend his life telling others about Jesus and spread love rather than hate.</a:t>
            </a:r>
          </a:p>
          <a:p>
            <a:pPr algn="ctr">
              <a:lnSpc>
                <a:spcPct val="115000"/>
              </a:lnSpc>
              <a:spcAft>
                <a:spcPts val="800"/>
              </a:spcAft>
            </a:pPr>
            <a:r>
              <a:rPr lang="en-GB" sz="3200" kern="100" dirty="0">
                <a:solidFill>
                  <a:srgbClr val="002060"/>
                </a:solidFill>
                <a:latin typeface="Sassoon Infant Std"/>
                <a:ea typeface="Aptos" panose="020B0004020202020204" pitchFamily="34" charset="0"/>
                <a:cs typeface="Times New Roman" panose="02020603050405020304" pitchFamily="18" charset="0"/>
              </a:rPr>
              <a:t>This life changing experience, helped Paul to discover his purpose, and he learned to serve others rather than punish.</a:t>
            </a:r>
            <a:endParaRPr lang="en-GB" sz="3200" kern="100" dirty="0">
              <a:solidFill>
                <a:srgbClr val="002060"/>
              </a:solidFill>
              <a:effectLst/>
              <a:latin typeface="Sassoon Infant Std"/>
              <a:ea typeface="Aptos" panose="020B0004020202020204" pitchFamily="34" charset="0"/>
              <a:cs typeface="Times New Roman" panose="02020603050405020304" pitchFamily="18" charset="0"/>
            </a:endParaRPr>
          </a:p>
          <a:p>
            <a:pPr algn="ctr">
              <a:lnSpc>
                <a:spcPct val="115000"/>
              </a:lnSpc>
              <a:spcAft>
                <a:spcPts val="800"/>
              </a:spcAf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Many Christians believe God has a plan for them, I wonder… what do you think is in your plan?</a:t>
            </a:r>
          </a:p>
          <a:p>
            <a:pPr algn="ctr">
              <a:lnSpc>
                <a:spcPct val="115000"/>
              </a:lnSpc>
              <a:spcAft>
                <a:spcPts val="800"/>
              </a:spcAft>
            </a:pPr>
            <a:r>
              <a:rPr lang="en-GB" sz="3200" kern="100" dirty="0">
                <a:solidFill>
                  <a:srgbClr val="002060"/>
                </a:solidFill>
                <a:latin typeface="Sassoon Infant Std"/>
                <a:ea typeface="Aptos" panose="020B0004020202020204" pitchFamily="34" charset="0"/>
                <a:cs typeface="Times New Roman" panose="02020603050405020304" pitchFamily="18" charset="0"/>
              </a:rPr>
              <a:t>I wonder… how you spread love around?</a:t>
            </a:r>
          </a:p>
          <a:p>
            <a:pPr algn="ctr">
              <a:lnSpc>
                <a:spcPct val="115000"/>
              </a:lnSpc>
              <a:spcAft>
                <a:spcPts val="800"/>
              </a:spcAf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 wonder… what it means </a:t>
            </a:r>
            <a:r>
              <a:rPr lang="en-GB" sz="3200" kern="100" dirty="0">
                <a:solidFill>
                  <a:srgbClr val="002060"/>
                </a:solidFill>
                <a:latin typeface="Sassoon Infant Std"/>
                <a:ea typeface="Aptos" panose="020B0004020202020204" pitchFamily="34" charset="0"/>
                <a:cs typeface="Times New Roman" panose="02020603050405020304" pitchFamily="18" charset="0"/>
              </a:rPr>
              <a:t>to serve others?</a:t>
            </a:r>
            <a:endParaRPr lang="en-GB" sz="3200" kern="100" dirty="0">
              <a:solidFill>
                <a:srgbClr val="002060"/>
              </a:solidFill>
              <a:effectLst/>
              <a:latin typeface="Sassoon Infant Std"/>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E83A7983-E7D8-D5FD-0EB8-6041C5181A20}"/>
              </a:ext>
            </a:extLst>
          </p:cNvPr>
          <p:cNvSpPr txBox="1"/>
          <p:nvPr/>
        </p:nvSpPr>
        <p:spPr>
          <a:xfrm>
            <a:off x="5567440" y="6625956"/>
            <a:ext cx="6121400" cy="261610"/>
          </a:xfrm>
          <a:prstGeom prst="rect">
            <a:avLst/>
          </a:prstGeom>
          <a:noFill/>
        </p:spPr>
        <p:txBody>
          <a:bodyPr wrap="square">
            <a:spAutoFit/>
          </a:bodyPr>
          <a:lstStyle/>
          <a:p>
            <a:pPr algn="r"/>
            <a:r>
              <a:rPr lang="en-GB" sz="1050" dirty="0">
                <a:hlinkClick r:id="rId3"/>
              </a:rPr>
              <a:t>https://www.jw.org/en/library/books/bible-stories/7/road-to-damascus/</a:t>
            </a:r>
            <a:r>
              <a:rPr lang="en-GB" sz="1050" dirty="0"/>
              <a:t> </a:t>
            </a:r>
          </a:p>
        </p:txBody>
      </p:sp>
      <p:pic>
        <p:nvPicPr>
          <p:cNvPr id="2" name="Picture 2" descr="Diocesan Board of Education - Diocese of Ely">
            <a:extLst>
              <a:ext uri="{FF2B5EF4-FFF2-40B4-BE49-F238E27FC236}">
                <a16:creationId xmlns:a16="http://schemas.microsoft.com/office/drawing/2014/main" id="{2186C5FB-5DDE-B9E0-D877-EE043744D8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2508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82202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Tell the world – Northpoint Kids</a:t>
            </a:r>
          </a:p>
          <a:p>
            <a:pPr algn="ctr"/>
            <a:r>
              <a:rPr lang="en-GB" sz="1000" dirty="0">
                <a:solidFill>
                  <a:srgbClr val="467886"/>
                </a:solidFill>
                <a:hlinkClick r:id="rId3">
                  <a:extLst>
                    <a:ext uri="{A12FA001-AC4F-418D-AE19-62706E023703}">
                      <ahyp:hlinkClr xmlns:ahyp="http://schemas.microsoft.com/office/drawing/2018/hyperlinkcolor" val="tx"/>
                    </a:ext>
                  </a:extLst>
                </a:hlinkClick>
              </a:rPr>
              <a:t>https://www.youtube.com/watch?v=Xwoa4-JcMC8&amp;list=RDXwoa4-JcMC8&amp;start_radio=</a:t>
            </a:r>
            <a:r>
              <a:rPr lang="en-GB" sz="1000" dirty="0">
                <a:solidFill>
                  <a:srgbClr val="C00000"/>
                </a:solidFill>
                <a:hlinkClick r:id="rId3">
                  <a:extLst>
                    <a:ext uri="{A12FA001-AC4F-418D-AE19-62706E023703}">
                      <ahyp:hlinkClr xmlns:ahyp="http://schemas.microsoft.com/office/drawing/2018/hyperlinkcolor" val="tx"/>
                    </a:ext>
                  </a:extLst>
                </a:hlinkClick>
              </a:rPr>
              <a:t>1</a:t>
            </a:r>
            <a:r>
              <a:rPr lang="en-GB" sz="1000" dirty="0">
                <a:solidFill>
                  <a:srgbClr val="C00000"/>
                </a:solidFill>
              </a:rPr>
              <a:t> </a:t>
            </a:r>
          </a:p>
        </p:txBody>
      </p:sp>
      <p:pic>
        <p:nvPicPr>
          <p:cNvPr id="12" name="Online Media 11" title="&quot;Tell The World&quot; Northpoint Kids - Lyric Video">
            <a:hlinkClick r:id="" action="ppaction://media"/>
            <a:extLst>
              <a:ext uri="{FF2B5EF4-FFF2-40B4-BE49-F238E27FC236}">
                <a16:creationId xmlns:a16="http://schemas.microsoft.com/office/drawing/2014/main" id="{91BFDD70-E94B-7CEA-78FB-AD687ABC635C}"/>
              </a:ext>
            </a:extLst>
          </p:cNvPr>
          <p:cNvPicPr>
            <a:picLocks noRot="1" noChangeAspect="1"/>
          </p:cNvPicPr>
          <p:nvPr>
            <a:videoFile r:link="rId1"/>
          </p:nvPr>
        </p:nvPicPr>
        <p:blipFill>
          <a:blip r:embed="rId4"/>
          <a:stretch>
            <a:fillRect/>
          </a:stretch>
        </p:blipFill>
        <p:spPr>
          <a:xfrm>
            <a:off x="2280178" y="1355759"/>
            <a:ext cx="7631642" cy="4308507"/>
          </a:xfrm>
          <a:prstGeom prst="rect">
            <a:avLst/>
          </a:prstGeom>
        </p:spPr>
      </p:pic>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8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2"/>
                </p:tgtEl>
              </p:cMediaNode>
            </p:video>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2"/>
                                        </p:tgtEl>
                                      </p:cBhvr>
                                    </p:cmd>
                                  </p:childTnLst>
                                </p:cTn>
                              </p:par>
                            </p:childTnLst>
                          </p:cTn>
                        </p:par>
                      </p:childTnLst>
                    </p:cTn>
                  </p:par>
                </p:childTnLst>
              </p:cTn>
              <p:nextCondLst>
                <p:cond evt="onClick" delay="0">
                  <p:tgtEl>
                    <p:spTgt spid="1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D92128-F92B-A6A5-4C33-C3366D0FB0C1}"/>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33A781F6-8B11-0CA0-0CC7-466E02BC8499}"/>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BA5FAAD0-1577-58F8-8054-C3174F08E7C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5CC3707A-8FD3-B42D-5B91-1C91C7B077F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EC90BCC9-18AA-6683-629D-E68D81748888}"/>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B8605E2-5301-3392-32EF-36A5C19B25C4}"/>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DDD8B45C-809F-1763-6044-68FD5354CF6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 </a:t>
            </a:r>
            <a:r>
              <a:rPr lang="en-GB" sz="3600" kern="1400" dirty="0">
                <a:solidFill>
                  <a:srgbClr val="2D4E6B"/>
                </a:solidFill>
                <a:latin typeface="Dreaming Outloud Pro" panose="03050502040302030504" pitchFamily="66" charset="0"/>
              </a:rPr>
              <a:t>Choral </a:t>
            </a:r>
            <a:r>
              <a:rPr lang="en-GB" sz="3600" kern="1400" dirty="0">
                <a:solidFill>
                  <a:srgbClr val="C00000"/>
                </a:solidFill>
                <a:latin typeface="Dreaming Outloud Pro" panose="03050502040302030504" pitchFamily="66" charset="0"/>
              </a:rPr>
              <a:t>Worship</a:t>
            </a:r>
            <a:endParaRPr lang="en-GB" sz="3600" kern="1400" dirty="0">
              <a:ln>
                <a:noFill/>
              </a:ln>
              <a:solidFill>
                <a:srgbClr val="FFC000"/>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554DE506-7727-DB93-5541-F4A42FCAEB10}"/>
              </a:ext>
            </a:extLst>
          </p:cNvPr>
          <p:cNvSpPr txBox="1"/>
          <p:nvPr/>
        </p:nvSpPr>
        <p:spPr>
          <a:xfrm>
            <a:off x="3010401" y="5954107"/>
            <a:ext cx="6107288" cy="400110"/>
          </a:xfrm>
          <a:prstGeom prst="rect">
            <a:avLst/>
          </a:prstGeom>
          <a:noFill/>
        </p:spPr>
        <p:txBody>
          <a:bodyPr wrap="square">
            <a:spAutoFit/>
          </a:bodyPr>
          <a:lstStyle/>
          <a:p>
            <a:pPr algn="ctr"/>
            <a:r>
              <a:rPr lang="en-GB" sz="1000" b="1" dirty="0">
                <a:solidFill>
                  <a:srgbClr val="467886"/>
                </a:solidFill>
                <a:hlinkClick r:id="rId3">
                  <a:extLst>
                    <a:ext uri="{A12FA001-AC4F-418D-AE19-62706E023703}">
                      <ahyp:hlinkClr xmlns:ahyp="http://schemas.microsoft.com/office/drawing/2018/hyperlinkcolor" val="tx"/>
                    </a:ext>
                  </a:extLst>
                </a:hlinkClick>
              </a:rPr>
              <a:t>Brother, Sister, Let Me Serve You</a:t>
            </a:r>
          </a:p>
          <a:p>
            <a:pPr algn="ctr"/>
            <a:r>
              <a:rPr lang="en-GB" sz="1000" dirty="0">
                <a:solidFill>
                  <a:srgbClr val="467886"/>
                </a:solidFill>
                <a:hlinkClick r:id="rId4"/>
              </a:rPr>
              <a:t>https://www.youtube.com/watch?v=0JahFRDrSCs&amp;list=RD0JahFRDrSCs&amp;start_radio=1</a:t>
            </a:r>
            <a:r>
              <a:rPr lang="en-GB" sz="1000" dirty="0">
                <a:solidFill>
                  <a:srgbClr val="467886"/>
                </a:solidFill>
              </a:rPr>
              <a:t> </a:t>
            </a:r>
            <a:endParaRPr lang="en-GB" sz="1000" dirty="0">
              <a:solidFill>
                <a:srgbClr val="C00000"/>
              </a:solidFill>
            </a:endParaRPr>
          </a:p>
        </p:txBody>
      </p:sp>
      <p:pic>
        <p:nvPicPr>
          <p:cNvPr id="13" name="Picture 2" descr="Diocesan Board of Education - Diocese of Ely">
            <a:extLst>
              <a:ext uri="{FF2B5EF4-FFF2-40B4-BE49-F238E27FC236}">
                <a16:creationId xmlns:a16="http://schemas.microsoft.com/office/drawing/2014/main" id="{A6D7871A-F8A0-E1CF-3182-CE2CF1C085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2" name="Online Media 1" title="Brother Sister let me serve you song lyrics">
            <a:hlinkClick r:id="" action="ppaction://media"/>
            <a:extLst>
              <a:ext uri="{FF2B5EF4-FFF2-40B4-BE49-F238E27FC236}">
                <a16:creationId xmlns:a16="http://schemas.microsoft.com/office/drawing/2014/main" id="{31F80ADC-B43B-2CAC-AA65-82429080C22F}"/>
              </a:ext>
            </a:extLst>
          </p:cNvPr>
          <p:cNvPicPr>
            <a:picLocks noRot="1" noChangeAspect="1"/>
          </p:cNvPicPr>
          <p:nvPr>
            <a:videoFile r:link="rId1"/>
          </p:nvPr>
        </p:nvPicPr>
        <p:blipFill>
          <a:blip r:embed="rId6"/>
          <a:stretch>
            <a:fillRect/>
          </a:stretch>
        </p:blipFill>
        <p:spPr>
          <a:xfrm>
            <a:off x="1978869" y="1277208"/>
            <a:ext cx="8170352" cy="4612640"/>
          </a:xfrm>
          <a:prstGeom prst="rect">
            <a:avLst/>
          </a:prstGeom>
        </p:spPr>
      </p:pic>
    </p:spTree>
    <p:extLst>
      <p:ext uri="{BB962C8B-B14F-4D97-AF65-F5344CB8AC3E}">
        <p14:creationId xmlns:p14="http://schemas.microsoft.com/office/powerpoint/2010/main" val="3650824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eyond Survivor - The Wounded Warrior Blog: A Blue ..."/>
          <p:cNvPicPr>
            <a:picLocks noChangeAspect="1"/>
          </p:cNvPicPr>
          <p:nvPr/>
        </p:nvPicPr>
        <p:blipFill>
          <a:blip r:embed="rId2">
            <a:lum bright="70000" contrast="-70000"/>
            <a:extLst>
              <a:ext uri="{28A0092B-C50C-407E-A947-70E740481C1C}">
                <a14:useLocalDpi xmlns:a14="http://schemas.microsoft.com/office/drawing/2010/main"/>
              </a:ext>
            </a:extLst>
          </a:blip>
          <a:stretch>
            <a:fillRect/>
          </a:stretch>
        </p:blipFill>
        <p:spPr>
          <a:xfrm>
            <a:off x="-119270" y="-69014"/>
            <a:ext cx="12334462" cy="6927014"/>
          </a:xfrm>
          <a:prstGeom prst="rect">
            <a:avLst/>
          </a:prstGeom>
        </p:spPr>
      </p:pic>
      <p:sp>
        <p:nvSpPr>
          <p:cNvPr id="3" name="TextBox 2"/>
          <p:cNvSpPr txBox="1"/>
          <p:nvPr/>
        </p:nvSpPr>
        <p:spPr>
          <a:xfrm>
            <a:off x="39759" y="7343"/>
            <a:ext cx="12052851" cy="6740307"/>
          </a:xfrm>
          <a:prstGeom prst="rect">
            <a:avLst/>
          </a:prstGeom>
          <a:noFill/>
        </p:spPr>
        <p:txBody>
          <a:bodyPr wrap="square" rtlCol="0">
            <a:spAutoFit/>
          </a:bodyPr>
          <a:lstStyle/>
          <a:p>
            <a:pPr algn="ctr"/>
            <a:r>
              <a:rPr lang="en-GB" sz="3200" dirty="0">
                <a:solidFill>
                  <a:schemeClr val="tx2">
                    <a:lumMod val="90000"/>
                    <a:lumOff val="10000"/>
                  </a:schemeClr>
                </a:solidFill>
                <a:latin typeface="XCCW Joined 1a" panose="03050602040000000000" pitchFamily="66" charset="0"/>
              </a:rPr>
              <a:t>I invite you to </a:t>
            </a:r>
          </a:p>
          <a:p>
            <a:pPr algn="ctr"/>
            <a:r>
              <a:rPr lang="en-GB" sz="7200" dirty="0">
                <a:solidFill>
                  <a:schemeClr val="tx2">
                    <a:lumMod val="90000"/>
                    <a:lumOff val="10000"/>
                  </a:schemeClr>
                </a:solidFill>
                <a:latin typeface="Baskerville Old Face" panose="02020602080505020303" pitchFamily="18" charset="0"/>
              </a:rPr>
              <a:t>Pray </a:t>
            </a:r>
            <a:r>
              <a:rPr lang="en-GB" sz="3200" dirty="0">
                <a:solidFill>
                  <a:schemeClr val="tx2">
                    <a:lumMod val="90000"/>
                    <a:lumOff val="10000"/>
                  </a:schemeClr>
                </a:solidFill>
                <a:latin typeface="XCCW Joined 1a" panose="03050602040000000000" pitchFamily="66" charset="0"/>
              </a:rPr>
              <a:t>with me.</a:t>
            </a:r>
            <a:endParaRPr lang="en-GB" sz="7200" dirty="0">
              <a:solidFill>
                <a:schemeClr val="tx2">
                  <a:lumMod val="90000"/>
                  <a:lumOff val="10000"/>
                </a:schemeClr>
              </a:solidFill>
              <a:latin typeface="Baskerville Old Face" panose="02020602080505020303" pitchFamily="18" charset="0"/>
            </a:endParaRPr>
          </a:p>
          <a:p>
            <a:pPr algn="ctr"/>
            <a:r>
              <a:rPr lang="en-GB" sz="3200" dirty="0">
                <a:solidFill>
                  <a:schemeClr val="tx2">
                    <a:lumMod val="90000"/>
                    <a:lumOff val="10000"/>
                  </a:schemeClr>
                </a:solidFill>
                <a:latin typeface="XCCW Joined 1a" panose="03050602040000000000" pitchFamily="66" charset="0"/>
              </a:rPr>
              <a:t>If you want to make it your prayer, please find your quiet place, read out loud or as a grown up to help and say </a:t>
            </a:r>
          </a:p>
          <a:p>
            <a:pPr algn="ctr"/>
            <a:r>
              <a:rPr lang="en-GB" sz="7200" dirty="0">
                <a:solidFill>
                  <a:schemeClr val="tx2">
                    <a:lumMod val="90000"/>
                    <a:lumOff val="10000"/>
                  </a:schemeClr>
                </a:solidFill>
                <a:latin typeface="Baskerville Old Face" panose="02020602080505020303" pitchFamily="18" charset="0"/>
              </a:rPr>
              <a:t>Amen </a:t>
            </a:r>
            <a:r>
              <a:rPr lang="en-GB" sz="3200" dirty="0">
                <a:solidFill>
                  <a:schemeClr val="tx2">
                    <a:lumMod val="90000"/>
                    <a:lumOff val="10000"/>
                  </a:schemeClr>
                </a:solidFill>
                <a:latin typeface="XCCW Joined 1a" panose="03050602040000000000" pitchFamily="66" charset="0"/>
              </a:rPr>
              <a:t>at the end.</a:t>
            </a:r>
            <a:endParaRPr lang="en-GB" sz="7200" dirty="0">
              <a:solidFill>
                <a:schemeClr val="tx2">
                  <a:lumMod val="90000"/>
                  <a:lumOff val="10000"/>
                </a:schemeClr>
              </a:solidFill>
              <a:latin typeface="Baskerville Old Face" panose="02020602080505020303" pitchFamily="18" charset="0"/>
            </a:endParaRPr>
          </a:p>
          <a:p>
            <a:pPr algn="ctr"/>
            <a:r>
              <a:rPr lang="en-GB" sz="3200" dirty="0">
                <a:solidFill>
                  <a:schemeClr val="tx2">
                    <a:lumMod val="90000"/>
                    <a:lumOff val="10000"/>
                  </a:schemeClr>
                </a:solidFill>
                <a:latin typeface="XCCW Joined 1a" panose="03050602040000000000" pitchFamily="66" charset="0"/>
              </a:rPr>
              <a:t>If you choose to take a moment to reflect, I invite you to think about</a:t>
            </a:r>
          </a:p>
          <a:p>
            <a:pPr algn="ctr"/>
            <a:r>
              <a:rPr lang="en-GB" sz="7200" dirty="0">
                <a:solidFill>
                  <a:schemeClr val="tx2">
                    <a:lumMod val="90000"/>
                    <a:lumOff val="10000"/>
                  </a:schemeClr>
                </a:solidFill>
                <a:latin typeface="Baskerville Old Face" panose="02020602080505020303" pitchFamily="18" charset="0"/>
              </a:rPr>
              <a:t>Being the change, you want to see in the world</a:t>
            </a:r>
            <a:endParaRPr lang="en-GB" sz="1400" dirty="0">
              <a:solidFill>
                <a:schemeClr val="tx2">
                  <a:lumMod val="90000"/>
                  <a:lumOff val="10000"/>
                </a:schemeClr>
              </a:solidFill>
              <a:latin typeface="Baskerville Old Face" panose="02020602080505020303" pitchFamily="18" charset="0"/>
            </a:endParaRPr>
          </a:p>
        </p:txBody>
      </p:sp>
      <p:pic>
        <p:nvPicPr>
          <p:cNvPr id="4" name="Picture 2" descr="Diocesan Board of Education - Diocese of Ely">
            <a:extLst>
              <a:ext uri="{FF2B5EF4-FFF2-40B4-BE49-F238E27FC236}">
                <a16:creationId xmlns:a16="http://schemas.microsoft.com/office/drawing/2014/main" id="{3315237B-EBBD-27CE-B93A-CCB96C2F9A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0138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D19D0CC1-52E4-2BEA-1FAD-E885232DF731}"/>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5046E049-0582-EB61-C06C-1946F134F6C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A9E5A2F0-EEA6-68E6-021B-AC9A04D0CDD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519203-C48C-4A5B-C51C-01D54AD50165}"/>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731361D2-7650-96E1-9485-080EEA70BF82}"/>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26446E65-0598-0D0E-F38A-7AFB2084F2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Prayer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Reflection</a:t>
            </a:r>
            <a:endParaRPr lang="en-GB" sz="3600" kern="1400" dirty="0">
              <a:ln>
                <a:noFill/>
              </a:ln>
              <a:solidFill>
                <a:srgbClr val="FFC000"/>
              </a:solidFill>
              <a:effectLst/>
              <a:latin typeface="Dreaming Outloud Pro" panose="03050502040302030504" pitchFamily="66" charset="0"/>
            </a:endParaRPr>
          </a:p>
        </p:txBody>
      </p:sp>
      <p:sp>
        <p:nvSpPr>
          <p:cNvPr id="3" name="TextBox 2">
            <a:extLst>
              <a:ext uri="{FF2B5EF4-FFF2-40B4-BE49-F238E27FC236}">
                <a16:creationId xmlns:a16="http://schemas.microsoft.com/office/drawing/2014/main" id="{8DE25BAB-E5A4-9602-946B-4DA6343DE6EF}"/>
              </a:ext>
            </a:extLst>
          </p:cNvPr>
          <p:cNvSpPr txBox="1"/>
          <p:nvPr/>
        </p:nvSpPr>
        <p:spPr>
          <a:xfrm>
            <a:off x="469491" y="1345599"/>
            <a:ext cx="11213689" cy="5078313"/>
          </a:xfrm>
          <a:prstGeom prst="rect">
            <a:avLst/>
          </a:prstGeom>
          <a:noFill/>
        </p:spPr>
        <p:txBody>
          <a:bodyPr wrap="square" rtlCol="0">
            <a:spAutoFit/>
          </a:bodyPr>
          <a:lstStyle/>
          <a:p>
            <a:pPr algn="ctr"/>
            <a:r>
              <a:rPr lang="en-GB" sz="3600" dirty="0">
                <a:solidFill>
                  <a:srgbClr val="002060"/>
                </a:solidFill>
                <a:latin typeface="XCCW Joined 1a" panose="03050602040000000000" pitchFamily="66" charset="0"/>
              </a:rPr>
              <a:t>Dear God,</a:t>
            </a:r>
          </a:p>
          <a:p>
            <a:pPr algn="ctr"/>
            <a:r>
              <a:rPr lang="en-GB" sz="3600" dirty="0">
                <a:solidFill>
                  <a:srgbClr val="002060"/>
                </a:solidFill>
                <a:latin typeface="XCCW Joined 1a" panose="03050602040000000000" pitchFamily="66" charset="0"/>
              </a:rPr>
              <a:t>Help us to hear your voice and to listen when you speak to us, even when it is quiet in our hearts.</a:t>
            </a:r>
          </a:p>
          <a:p>
            <a:pPr algn="ctr"/>
            <a:r>
              <a:rPr lang="en-GB" sz="3600" dirty="0">
                <a:solidFill>
                  <a:srgbClr val="002060"/>
                </a:solidFill>
                <a:latin typeface="XCCW Joined 1a" panose="03050602040000000000" pitchFamily="66" charset="0"/>
              </a:rPr>
              <a:t>Help us to be wise in our actions, speech and attitudes, even when things are hard.</a:t>
            </a:r>
          </a:p>
          <a:p>
            <a:pPr algn="ctr"/>
            <a:r>
              <a:rPr lang="en-GB" sz="3600" dirty="0">
                <a:solidFill>
                  <a:srgbClr val="002060"/>
                </a:solidFill>
                <a:latin typeface="XCCW Joined 1a" panose="03050602040000000000" pitchFamily="66" charset="0"/>
              </a:rPr>
              <a:t>Help us to have the courage to change and to trust you when we need direction.</a:t>
            </a:r>
          </a:p>
          <a:p>
            <a:pPr algn="ctr"/>
            <a:r>
              <a:rPr lang="en-GB" sz="3600" dirty="0">
                <a:solidFill>
                  <a:srgbClr val="002060"/>
                </a:solidFill>
                <a:latin typeface="XCCW Joined 1a" panose="03050602040000000000" pitchFamily="66" charset="0"/>
              </a:rPr>
              <a:t>Help us to be brave and to make good choices.</a:t>
            </a:r>
          </a:p>
          <a:p>
            <a:pPr algn="ctr"/>
            <a:r>
              <a:rPr lang="en-GB" sz="3600" dirty="0">
                <a:solidFill>
                  <a:srgbClr val="002060"/>
                </a:solidFill>
                <a:latin typeface="XCCW Joined 1a" panose="03050602040000000000" pitchFamily="66" charset="0"/>
              </a:rPr>
              <a:t>Amen</a:t>
            </a:r>
          </a:p>
        </p:txBody>
      </p:sp>
      <p:pic>
        <p:nvPicPr>
          <p:cNvPr id="10" name="Graphic 9" descr="Clapping hands outline">
            <a:extLst>
              <a:ext uri="{FF2B5EF4-FFF2-40B4-BE49-F238E27FC236}">
                <a16:creationId xmlns:a16="http://schemas.microsoft.com/office/drawing/2014/main" id="{475333D4-EC74-CCF7-592B-C8D707EBD50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7520" y="5024120"/>
            <a:ext cx="1371600" cy="1371600"/>
          </a:xfrm>
          <a:prstGeom prst="rect">
            <a:avLst/>
          </a:prstGeom>
        </p:spPr>
      </p:pic>
      <p:pic>
        <p:nvPicPr>
          <p:cNvPr id="1026" name="Picture 2" descr="Mirror, image, looking, reflect, mirror-icon icon - Download on Iconfinder">
            <a:extLst>
              <a:ext uri="{FF2B5EF4-FFF2-40B4-BE49-F238E27FC236}">
                <a16:creationId xmlns:a16="http://schemas.microsoft.com/office/drawing/2014/main" id="{9568C137-DADD-FD7A-11F9-515471555BE0}"/>
              </a:ext>
            </a:extLst>
          </p:cNvPr>
          <p:cNvPicPr>
            <a:picLocks noChangeAspect="1" noChangeArrowheads="1"/>
          </p:cNvPicPr>
          <p:nvPr/>
        </p:nvPicPr>
        <p:blipFill>
          <a:blip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10576582" y="5257261"/>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Diocesan Board of Education - Diocese of Ely">
            <a:extLst>
              <a:ext uri="{FF2B5EF4-FFF2-40B4-BE49-F238E27FC236}">
                <a16:creationId xmlns:a16="http://schemas.microsoft.com/office/drawing/2014/main" id="{3C1A7282-ED7F-0831-7E06-398773CF31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37779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89D6D4-104C-39A5-52C8-4FE614A05D48}"/>
            </a:ext>
          </a:extLst>
        </p:cNvPr>
        <p:cNvGrpSpPr/>
        <p:nvPr/>
      </p:nvGrpSpPr>
      <p:grpSpPr>
        <a:xfrm>
          <a:off x="0" y="0"/>
          <a:ext cx="0" cy="0"/>
          <a:chOff x="0" y="0"/>
          <a:chExt cx="0" cy="0"/>
        </a:xfrm>
      </p:grpSpPr>
      <p:grpSp>
        <p:nvGrpSpPr>
          <p:cNvPr id="2" name="Group 1">
            <a:extLst>
              <a:ext uri="{FF2B5EF4-FFF2-40B4-BE49-F238E27FC236}">
                <a16:creationId xmlns:a16="http://schemas.microsoft.com/office/drawing/2014/main" id="{84B34D69-5437-19A4-32A1-66DFD25E477A}"/>
              </a:ext>
            </a:extLst>
          </p:cNvPr>
          <p:cNvGrpSpPr/>
          <p:nvPr/>
        </p:nvGrpSpPr>
        <p:grpSpPr>
          <a:xfrm>
            <a:off x="1" y="1"/>
            <a:ext cx="12192000" cy="6858000"/>
            <a:chOff x="1" y="1"/>
            <a:chExt cx="12192000" cy="6858000"/>
          </a:xfrm>
        </p:grpSpPr>
        <p:sp>
          <p:nvSpPr>
            <p:cNvPr id="4" name="Rectangle 3">
              <a:extLst>
                <a:ext uri="{FF2B5EF4-FFF2-40B4-BE49-F238E27FC236}">
                  <a16:creationId xmlns:a16="http://schemas.microsoft.com/office/drawing/2014/main" id="{48D268E9-1F29-5D6A-C403-A1F9EDB73FE5}"/>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CC85B850-9EE4-A9DD-FCA5-7A764ECAA98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77E06C87-FD57-DD0E-F191-F888F27CA974}"/>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C5D072E-5E12-8205-A698-ACAC897C211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 name="TextBox 7">
            <a:extLst>
              <a:ext uri="{FF2B5EF4-FFF2-40B4-BE49-F238E27FC236}">
                <a16:creationId xmlns:a16="http://schemas.microsoft.com/office/drawing/2014/main" id="{8D1C3919-709B-7832-00E3-1F9173A54932}"/>
              </a:ext>
            </a:extLst>
          </p:cNvPr>
          <p:cNvSpPr txBox="1"/>
          <p:nvPr/>
        </p:nvSpPr>
        <p:spPr>
          <a:xfrm>
            <a:off x="344129" y="457201"/>
            <a:ext cx="5970956"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p>
        </p:txBody>
      </p:sp>
      <p:pic>
        <p:nvPicPr>
          <p:cNvPr id="11" name="Picture 2" descr="Diocesan Board of Education - Diocese of Ely">
            <a:extLst>
              <a:ext uri="{FF2B5EF4-FFF2-40B4-BE49-F238E27FC236}">
                <a16:creationId xmlns:a16="http://schemas.microsoft.com/office/drawing/2014/main" id="{C6A23C55-D072-142D-A9F9-8F042D982F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5859BC1A-2836-27C7-850F-2BAAC27FDB27}"/>
              </a:ext>
            </a:extLst>
          </p:cNvPr>
          <p:cNvSpPr txBox="1"/>
          <p:nvPr/>
        </p:nvSpPr>
        <p:spPr>
          <a:xfrm>
            <a:off x="-1212111" y="1064374"/>
            <a:ext cx="10511891" cy="751616"/>
          </a:xfrm>
          <a:prstGeom prst="rect">
            <a:avLst/>
          </a:prstGeom>
          <a:noFill/>
        </p:spPr>
        <p:txBody>
          <a:bodyPr wrap="square">
            <a:spAutoFit/>
          </a:bodyPr>
          <a:lstStyle/>
          <a:p>
            <a:pPr marL="0" marR="0" indent="0" algn="ctr">
              <a:lnSpc>
                <a:spcPct val="119000"/>
              </a:lnSpc>
              <a:spcAft>
                <a:spcPts val="600"/>
              </a:spcAft>
              <a:buNone/>
            </a:pPr>
            <a:r>
              <a:rPr lang="en-GB" sz="3600" kern="1400" dirty="0">
                <a:solidFill>
                  <a:srgbClr val="FFC000"/>
                </a:solidFill>
                <a:latin typeface="Dreaming Outloud Pro" panose="03050502040302030504" pitchFamily="66" charset="0"/>
              </a:rPr>
              <a:t>Final </a:t>
            </a:r>
            <a:r>
              <a:rPr lang="en-GB" sz="3600" kern="1400" dirty="0">
                <a:solidFill>
                  <a:srgbClr val="2D4E6B"/>
                </a:solidFill>
                <a:latin typeface="Dreaming Outloud Pro" panose="03050502040302030504" pitchFamily="66" charset="0"/>
              </a:rPr>
              <a:t>Enrichment </a:t>
            </a:r>
            <a:r>
              <a:rPr lang="en-GB" sz="3600" kern="1400" dirty="0">
                <a:solidFill>
                  <a:srgbClr val="C00000"/>
                </a:solidFill>
                <a:latin typeface="Dreaming Outloud Pro" panose="03050502040302030504" pitchFamily="66" charset="0"/>
              </a:rPr>
              <a:t>&amp; </a:t>
            </a:r>
            <a:r>
              <a:rPr lang="en-GB" sz="3600" kern="1400" dirty="0">
                <a:solidFill>
                  <a:srgbClr val="FFC000"/>
                </a:solidFill>
                <a:latin typeface="Dreaming Outloud Pro" panose="03050502040302030504" pitchFamily="66" charset="0"/>
              </a:rPr>
              <a:t>Class</a:t>
            </a:r>
            <a:r>
              <a:rPr lang="en-GB" sz="3600" kern="1400" dirty="0">
                <a:solidFill>
                  <a:srgbClr val="2D4E6B"/>
                </a:solidFill>
                <a:latin typeface="Dreaming Outloud Pro" panose="03050502040302030504" pitchFamily="66" charset="0"/>
              </a:rPr>
              <a:t> </a:t>
            </a:r>
            <a:r>
              <a:rPr lang="en-GB" sz="3600" kern="1400" dirty="0">
                <a:solidFill>
                  <a:schemeClr val="tx2">
                    <a:lumMod val="90000"/>
                    <a:lumOff val="10000"/>
                  </a:schemeClr>
                </a:solidFill>
                <a:latin typeface="Dreaming Outloud Pro" panose="03050502040302030504" pitchFamily="66" charset="0"/>
              </a:rPr>
              <a:t>Reflection</a:t>
            </a:r>
            <a:endParaRPr lang="en-GB" sz="3600" kern="1400" dirty="0">
              <a:ln>
                <a:noFill/>
              </a:ln>
              <a:solidFill>
                <a:schemeClr val="tx2">
                  <a:lumMod val="90000"/>
                  <a:lumOff val="10000"/>
                </a:schemeClr>
              </a:solidFill>
              <a:effectLst/>
              <a:latin typeface="Dreaming Outloud Pro" panose="03050502040302030504" pitchFamily="66" charset="0"/>
            </a:endParaRPr>
          </a:p>
        </p:txBody>
      </p:sp>
      <p:sp>
        <p:nvSpPr>
          <p:cNvPr id="9" name="TextBox 8">
            <a:extLst>
              <a:ext uri="{FF2B5EF4-FFF2-40B4-BE49-F238E27FC236}">
                <a16:creationId xmlns:a16="http://schemas.microsoft.com/office/drawing/2014/main" id="{B56FCE4B-6972-7CA6-4D36-7F57792F1DDA}"/>
              </a:ext>
            </a:extLst>
          </p:cNvPr>
          <p:cNvSpPr txBox="1"/>
          <p:nvPr/>
        </p:nvSpPr>
        <p:spPr>
          <a:xfrm>
            <a:off x="646617" y="1942677"/>
            <a:ext cx="6253913" cy="4524315"/>
          </a:xfrm>
          <a:prstGeom prst="rect">
            <a:avLst/>
          </a:prstGeom>
          <a:noFill/>
        </p:spPr>
        <p:txBody>
          <a:bodyPr wrap="square">
            <a:spAutoFit/>
          </a:bodyPr>
          <a:lstStyle/>
          <a:p>
            <a:r>
              <a:rPr lang="en-GB" sz="2400" dirty="0">
                <a:solidFill>
                  <a:srgbClr val="002060"/>
                </a:solidFill>
                <a:latin typeface="Dreaming Outloud Pro" panose="03050502040302030504" pitchFamily="66" charset="0"/>
                <a:cs typeface="Dreaming Outloud Pro" panose="03050502040302030504" pitchFamily="66" charset="0"/>
              </a:rPr>
              <a:t>Create a quiet, calm, reflective space in the classroom. Sit in a circle.</a:t>
            </a:r>
          </a:p>
          <a:p>
            <a:endParaRPr lang="en-GB" sz="2400" dirty="0">
              <a:solidFill>
                <a:srgbClr val="002060"/>
              </a:solidFill>
              <a:latin typeface="Dreaming Outloud Pro" panose="03050502040302030504" pitchFamily="66" charset="0"/>
              <a:cs typeface="Dreaming Outloud Pro" panose="03050502040302030504" pitchFamily="66" charset="0"/>
            </a:endParaRPr>
          </a:p>
          <a:p>
            <a:r>
              <a:rPr lang="en-GB" sz="2400" dirty="0">
                <a:solidFill>
                  <a:srgbClr val="002060"/>
                </a:solidFill>
                <a:latin typeface="Dreaming Outloud Pro" panose="03050502040302030504" pitchFamily="66" charset="0"/>
                <a:cs typeface="Dreaming Outloud Pro" panose="03050502040302030504" pitchFamily="66" charset="0"/>
              </a:rPr>
              <a:t>Light a candle and invite pupils to think about times they’ve needed to change or be brave.</a:t>
            </a:r>
          </a:p>
          <a:p>
            <a:endParaRPr lang="en-GB" sz="2400" dirty="0">
              <a:solidFill>
                <a:srgbClr val="002060"/>
              </a:solidFill>
              <a:latin typeface="Dreaming Outloud Pro" panose="03050502040302030504" pitchFamily="66" charset="0"/>
              <a:cs typeface="Dreaming Outloud Pro" panose="03050502040302030504" pitchFamily="66" charset="0"/>
            </a:endParaRPr>
          </a:p>
          <a:p>
            <a:r>
              <a:rPr lang="en-GB" sz="2400" dirty="0">
                <a:solidFill>
                  <a:srgbClr val="002060"/>
                </a:solidFill>
                <a:latin typeface="Dreaming Outloud Pro" panose="03050502040302030504" pitchFamily="66" charset="0"/>
                <a:cs typeface="Dreaming Outloud Pro" panose="03050502040302030504" pitchFamily="66" charset="0"/>
              </a:rPr>
              <a:t>Take a moment to think about what you will do differently. How will you grow and change?</a:t>
            </a:r>
          </a:p>
          <a:p>
            <a:endParaRPr lang="en-GB" sz="2400" dirty="0">
              <a:solidFill>
                <a:srgbClr val="002060"/>
              </a:solidFill>
              <a:latin typeface="Dreaming Outloud Pro" panose="03050502040302030504" pitchFamily="66" charset="0"/>
              <a:cs typeface="Dreaming Outloud Pro" panose="03050502040302030504" pitchFamily="66" charset="0"/>
            </a:endParaRPr>
          </a:p>
          <a:p>
            <a:r>
              <a:rPr lang="en-GB" sz="2400" dirty="0">
                <a:solidFill>
                  <a:srgbClr val="002060"/>
                </a:solidFill>
                <a:latin typeface="Dreaming Outloud Pro" panose="03050502040302030504" pitchFamily="66" charset="0"/>
                <a:cs typeface="Dreaming Outloud Pro" panose="03050502040302030504" pitchFamily="66" charset="0"/>
              </a:rPr>
              <a:t>Invite them into God’s space to ask for His guidance and wisdom</a:t>
            </a:r>
          </a:p>
        </p:txBody>
      </p:sp>
      <p:grpSp>
        <p:nvGrpSpPr>
          <p:cNvPr id="22" name="Group 21">
            <a:extLst>
              <a:ext uri="{FF2B5EF4-FFF2-40B4-BE49-F238E27FC236}">
                <a16:creationId xmlns:a16="http://schemas.microsoft.com/office/drawing/2014/main" id="{A079B24B-A53E-C176-3339-7806985939A5}"/>
              </a:ext>
            </a:extLst>
          </p:cNvPr>
          <p:cNvGrpSpPr/>
          <p:nvPr/>
        </p:nvGrpSpPr>
        <p:grpSpPr>
          <a:xfrm>
            <a:off x="7951385" y="627161"/>
            <a:ext cx="1239520" cy="1092228"/>
            <a:chOff x="7020560" y="5201892"/>
            <a:chExt cx="1239520" cy="1092228"/>
          </a:xfrm>
        </p:grpSpPr>
        <p:pic>
          <p:nvPicPr>
            <p:cNvPr id="14" name="Graphic 13" descr="User outline">
              <a:extLst>
                <a:ext uri="{FF2B5EF4-FFF2-40B4-BE49-F238E27FC236}">
                  <a16:creationId xmlns:a16="http://schemas.microsoft.com/office/drawing/2014/main" id="{5DFD9C7B-E795-C86C-689A-C56D6341F1D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93280" y="5379720"/>
              <a:ext cx="914400" cy="914400"/>
            </a:xfrm>
            <a:prstGeom prst="rect">
              <a:avLst/>
            </a:prstGeom>
          </p:spPr>
        </p:pic>
        <p:sp>
          <p:nvSpPr>
            <p:cNvPr id="15" name="Free-form: Shape 14">
              <a:extLst>
                <a:ext uri="{FF2B5EF4-FFF2-40B4-BE49-F238E27FC236}">
                  <a16:creationId xmlns:a16="http://schemas.microsoft.com/office/drawing/2014/main" id="{D5862190-6176-DDCC-2F13-9599BFD9B626}"/>
                </a:ext>
              </a:extLst>
            </p:cNvPr>
            <p:cNvSpPr/>
            <p:nvPr/>
          </p:nvSpPr>
          <p:spPr>
            <a:xfrm>
              <a:off x="7894320" y="569973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ree-form: Shape 15">
              <a:extLst>
                <a:ext uri="{FF2B5EF4-FFF2-40B4-BE49-F238E27FC236}">
                  <a16:creationId xmlns:a16="http://schemas.microsoft.com/office/drawing/2014/main" id="{EFE616C7-B661-472C-96C5-798B6D87CE51}"/>
                </a:ext>
              </a:extLst>
            </p:cNvPr>
            <p:cNvSpPr/>
            <p:nvPr/>
          </p:nvSpPr>
          <p:spPr>
            <a:xfrm rot="20694297">
              <a:off x="7813040" y="53746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Free-form: Shape 16">
              <a:extLst>
                <a:ext uri="{FF2B5EF4-FFF2-40B4-BE49-F238E27FC236}">
                  <a16:creationId xmlns:a16="http://schemas.microsoft.com/office/drawing/2014/main" id="{DC7795E5-9D4D-A6B9-1A39-30789C88F7FD}"/>
                </a:ext>
              </a:extLst>
            </p:cNvPr>
            <p:cNvSpPr/>
            <p:nvPr/>
          </p:nvSpPr>
          <p:spPr>
            <a:xfrm flipH="1">
              <a:off x="7020560" y="5709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Free-form: Shape 17">
              <a:extLst>
                <a:ext uri="{FF2B5EF4-FFF2-40B4-BE49-F238E27FC236}">
                  <a16:creationId xmlns:a16="http://schemas.microsoft.com/office/drawing/2014/main" id="{2551B6A0-B71E-D521-F143-BFEBD52ED721}"/>
                </a:ext>
              </a:extLst>
            </p:cNvPr>
            <p:cNvSpPr/>
            <p:nvPr/>
          </p:nvSpPr>
          <p:spPr>
            <a:xfrm rot="905703" flipH="1">
              <a:off x="7030720" y="542541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Free-form: Shape 18">
              <a:extLst>
                <a:ext uri="{FF2B5EF4-FFF2-40B4-BE49-F238E27FC236}">
                  <a16:creationId xmlns:a16="http://schemas.microsoft.com/office/drawing/2014/main" id="{6DB8B35D-525C-7FC7-FC31-60674A18D68D}"/>
                </a:ext>
              </a:extLst>
            </p:cNvPr>
            <p:cNvSpPr/>
            <p:nvPr/>
          </p:nvSpPr>
          <p:spPr>
            <a:xfrm rot="2567160" flipH="1">
              <a:off x="7254240" y="520189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Free-form: Shape 19">
              <a:extLst>
                <a:ext uri="{FF2B5EF4-FFF2-40B4-BE49-F238E27FC236}">
                  <a16:creationId xmlns:a16="http://schemas.microsoft.com/office/drawing/2014/main" id="{4CA04637-D5AB-31ED-E3C9-9E0BFC102E94}"/>
                </a:ext>
              </a:extLst>
            </p:cNvPr>
            <p:cNvSpPr/>
            <p:nvPr/>
          </p:nvSpPr>
          <p:spPr>
            <a:xfrm rot="19032840">
              <a:off x="7620000" y="5232372"/>
              <a:ext cx="365760" cy="121948"/>
            </a:xfrm>
            <a:custGeom>
              <a:avLst/>
              <a:gdLst>
                <a:gd name="connsiteX0" fmla="*/ 0 w 365760"/>
                <a:gd name="connsiteY0" fmla="*/ 121948 h 121948"/>
                <a:gd name="connsiteX1" fmla="*/ 121920 w 365760"/>
                <a:gd name="connsiteY1" fmla="*/ 40668 h 121948"/>
                <a:gd name="connsiteX2" fmla="*/ 193040 w 365760"/>
                <a:gd name="connsiteY2" fmla="*/ 30508 h 121948"/>
                <a:gd name="connsiteX3" fmla="*/ 365760 w 365760"/>
                <a:gd name="connsiteY3" fmla="*/ 28 h 121948"/>
              </a:gdLst>
              <a:ahLst/>
              <a:cxnLst>
                <a:cxn ang="0">
                  <a:pos x="connsiteX0" y="connsiteY0"/>
                </a:cxn>
                <a:cxn ang="0">
                  <a:pos x="connsiteX1" y="connsiteY1"/>
                </a:cxn>
                <a:cxn ang="0">
                  <a:pos x="connsiteX2" y="connsiteY2"/>
                </a:cxn>
                <a:cxn ang="0">
                  <a:pos x="connsiteX3" y="connsiteY3"/>
                </a:cxn>
              </a:cxnLst>
              <a:rect l="l" t="t" r="r" b="b"/>
              <a:pathLst>
                <a:path w="365760" h="121948">
                  <a:moveTo>
                    <a:pt x="0" y="121948"/>
                  </a:moveTo>
                  <a:cubicBezTo>
                    <a:pt x="37554" y="91904"/>
                    <a:pt x="75495" y="57248"/>
                    <a:pt x="121920" y="40668"/>
                  </a:cubicBezTo>
                  <a:cubicBezTo>
                    <a:pt x="144472" y="32614"/>
                    <a:pt x="169516" y="34989"/>
                    <a:pt x="193040" y="30508"/>
                  </a:cubicBezTo>
                  <a:cubicBezTo>
                    <a:pt x="364236" y="-2101"/>
                    <a:pt x="282805" y="28"/>
                    <a:pt x="365760" y="28"/>
                  </a:cubicBezTo>
                </a:path>
              </a:pathLst>
            </a:custGeom>
            <a:noFill/>
            <a:ln w="38100">
              <a:solidFill>
                <a:schemeClr val="tx2">
                  <a:lumMod val="90000"/>
                  <a:lumOff val="1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026" name="Picture 2" descr="Mirror, image, looking, reflect, mirror-icon icon - Download on Iconfinder">
            <a:extLst>
              <a:ext uri="{FF2B5EF4-FFF2-40B4-BE49-F238E27FC236}">
                <a16:creationId xmlns:a16="http://schemas.microsoft.com/office/drawing/2014/main" id="{EAC194DE-5B71-F4B3-633B-F89B14006208}"/>
              </a:ext>
            </a:extLst>
          </p:cNvPr>
          <p:cNvPicPr>
            <a:picLocks noChangeAspect="1" noChangeArrowheads="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221486" flipH="1">
            <a:off x="9577396" y="544654"/>
            <a:ext cx="1112520" cy="111252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Big candle icon, outline style 15264999 Vector Art at Vecteezy">
            <a:extLst>
              <a:ext uri="{FF2B5EF4-FFF2-40B4-BE49-F238E27FC236}">
                <a16:creationId xmlns:a16="http://schemas.microsoft.com/office/drawing/2014/main" id="{0A6C88A2-DAEE-81C6-F0DC-ABDFB1327B58}"/>
              </a:ext>
            </a:extLst>
          </p:cNvPr>
          <p:cNvPicPr>
            <a:picLocks noChangeAspect="1" noChangeArrowheads="1"/>
          </p:cNvPicPr>
          <p:nvPr/>
        </p:nvPicPr>
        <p:blipFill rotWithShape="1">
          <a:blip r:embed="rId7">
            <a:duotone>
              <a:schemeClr val="accent1">
                <a:shade val="45000"/>
                <a:satMod val="135000"/>
              </a:schemeClr>
              <a:prstClr val="white"/>
            </a:duotone>
            <a:extLst>
              <a:ext uri="{28A0092B-C50C-407E-A947-70E740481C1C}">
                <a14:useLocalDpi xmlns:a14="http://schemas.microsoft.com/office/drawing/2010/main" val="0"/>
              </a:ext>
            </a:extLst>
          </a:blip>
          <a:srcRect b="4907"/>
          <a:stretch/>
        </p:blipFill>
        <p:spPr bwMode="auto">
          <a:xfrm>
            <a:off x="7101465" y="1643618"/>
            <a:ext cx="4456751" cy="46827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D1E01F60-2802-58F3-3EEE-DE167E637DE8}"/>
              </a:ext>
            </a:extLst>
          </p:cNvPr>
          <p:cNvSpPr txBox="1"/>
          <p:nvPr/>
        </p:nvSpPr>
        <p:spPr>
          <a:xfrm>
            <a:off x="8366270" y="4807246"/>
            <a:ext cx="1925810" cy="1277273"/>
          </a:xfrm>
          <a:prstGeom prst="rect">
            <a:avLst/>
          </a:prstGeom>
          <a:noFill/>
        </p:spPr>
        <p:txBody>
          <a:bodyPr wrap="square" rtlCol="0">
            <a:spAutoFit/>
          </a:bodyPr>
          <a:lstStyle/>
          <a:p>
            <a:pPr algn="ctr"/>
            <a:r>
              <a:rPr lang="en-GB" sz="1100" dirty="0">
                <a:solidFill>
                  <a:schemeClr val="accent1"/>
                </a:solidFill>
                <a:latin typeface="Dreaming Outloud Pro" panose="03050502040302030504" pitchFamily="66" charset="0"/>
                <a:cs typeface="Dreaming Outloud Pro" panose="03050502040302030504" pitchFamily="66" charset="0"/>
              </a:rPr>
              <a:t>Use this space to write your own reflections and learning</a:t>
            </a:r>
          </a:p>
          <a:p>
            <a:pPr algn="ctr"/>
            <a:r>
              <a:rPr lang="en-GB" sz="1100" dirty="0">
                <a:solidFill>
                  <a:schemeClr val="accent1"/>
                </a:solidFill>
                <a:latin typeface="Dreaming Outloud Pro" panose="03050502040302030504" pitchFamily="66" charset="0"/>
                <a:cs typeface="Dreaming Outloud Pro" panose="03050502040302030504" pitchFamily="66" charset="0"/>
              </a:rPr>
              <a:t>OR </a:t>
            </a:r>
          </a:p>
          <a:p>
            <a:pPr algn="ctr"/>
            <a:r>
              <a:rPr lang="en-GB" sz="1100" dirty="0">
                <a:solidFill>
                  <a:schemeClr val="accent1"/>
                </a:solidFill>
                <a:latin typeface="Dreaming Outloud Pro" panose="03050502040302030504" pitchFamily="66" charset="0"/>
                <a:cs typeface="Dreaming Outloud Pro" panose="03050502040302030504" pitchFamily="66" charset="0"/>
              </a:rPr>
              <a:t>Use this space to draw patterns and shapes as you reflect and think about the I wonders…</a:t>
            </a:r>
          </a:p>
        </p:txBody>
      </p:sp>
      <p:sp>
        <p:nvSpPr>
          <p:cNvPr id="12" name="Free-form: Shape 11">
            <a:extLst>
              <a:ext uri="{FF2B5EF4-FFF2-40B4-BE49-F238E27FC236}">
                <a16:creationId xmlns:a16="http://schemas.microsoft.com/office/drawing/2014/main" id="{DCAB71D6-71A3-E61A-9D1E-D4E1CD87CFE4}"/>
              </a:ext>
            </a:extLst>
          </p:cNvPr>
          <p:cNvSpPr/>
          <p:nvPr/>
        </p:nvSpPr>
        <p:spPr>
          <a:xfrm>
            <a:off x="8405091" y="3352800"/>
            <a:ext cx="180109" cy="203200"/>
          </a:xfrm>
          <a:custGeom>
            <a:avLst/>
            <a:gdLst>
              <a:gd name="connsiteX0" fmla="*/ 0 w 180109"/>
              <a:gd name="connsiteY0" fmla="*/ 203200 h 203200"/>
              <a:gd name="connsiteX1" fmla="*/ 18473 w 180109"/>
              <a:gd name="connsiteY1" fmla="*/ 180109 h 203200"/>
              <a:gd name="connsiteX2" fmla="*/ 46182 w 180109"/>
              <a:gd name="connsiteY2" fmla="*/ 161636 h 203200"/>
              <a:gd name="connsiteX3" fmla="*/ 64654 w 180109"/>
              <a:gd name="connsiteY3" fmla="*/ 147782 h 203200"/>
              <a:gd name="connsiteX4" fmla="*/ 73891 w 180109"/>
              <a:gd name="connsiteY4" fmla="*/ 129309 h 203200"/>
              <a:gd name="connsiteX5" fmla="*/ 133927 w 180109"/>
              <a:gd name="connsiteY5" fmla="*/ 73891 h 203200"/>
              <a:gd name="connsiteX6" fmla="*/ 147782 w 180109"/>
              <a:gd name="connsiteY6" fmla="*/ 41564 h 203200"/>
              <a:gd name="connsiteX7" fmla="*/ 166254 w 180109"/>
              <a:gd name="connsiteY7" fmla="*/ 13855 h 203200"/>
              <a:gd name="connsiteX8" fmla="*/ 180109 w 180109"/>
              <a:gd name="connsiteY8"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9" h="203200">
                <a:moveTo>
                  <a:pt x="0" y="203200"/>
                </a:moveTo>
                <a:cubicBezTo>
                  <a:pt x="6158" y="195503"/>
                  <a:pt x="11146" y="186703"/>
                  <a:pt x="18473" y="180109"/>
                </a:cubicBezTo>
                <a:cubicBezTo>
                  <a:pt x="26724" y="172683"/>
                  <a:pt x="37088" y="168002"/>
                  <a:pt x="46182" y="161636"/>
                </a:cubicBezTo>
                <a:cubicBezTo>
                  <a:pt x="52487" y="157222"/>
                  <a:pt x="58497" y="152400"/>
                  <a:pt x="64654" y="147782"/>
                </a:cubicBezTo>
                <a:cubicBezTo>
                  <a:pt x="67733" y="141624"/>
                  <a:pt x="69444" y="134565"/>
                  <a:pt x="73891" y="129309"/>
                </a:cubicBezTo>
                <a:cubicBezTo>
                  <a:pt x="101108" y="97143"/>
                  <a:pt x="107553" y="93671"/>
                  <a:pt x="133927" y="73891"/>
                </a:cubicBezTo>
                <a:cubicBezTo>
                  <a:pt x="138706" y="59554"/>
                  <a:pt x="139219" y="55835"/>
                  <a:pt x="147782" y="41564"/>
                </a:cubicBezTo>
                <a:cubicBezTo>
                  <a:pt x="153493" y="32045"/>
                  <a:pt x="158405" y="21704"/>
                  <a:pt x="166254" y="13855"/>
                </a:cubicBezTo>
                <a:lnTo>
                  <a:pt x="1801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Free-form: Shape 12">
            <a:extLst>
              <a:ext uri="{FF2B5EF4-FFF2-40B4-BE49-F238E27FC236}">
                <a16:creationId xmlns:a16="http://schemas.microsoft.com/office/drawing/2014/main" id="{F09F001D-6544-5C7D-35B8-89E9CB21BF8A}"/>
              </a:ext>
            </a:extLst>
          </p:cNvPr>
          <p:cNvSpPr/>
          <p:nvPr/>
        </p:nvSpPr>
        <p:spPr>
          <a:xfrm>
            <a:off x="8368145" y="3352800"/>
            <a:ext cx="309419" cy="350982"/>
          </a:xfrm>
          <a:custGeom>
            <a:avLst/>
            <a:gdLst>
              <a:gd name="connsiteX0" fmla="*/ 0 w 180109"/>
              <a:gd name="connsiteY0" fmla="*/ 203200 h 203200"/>
              <a:gd name="connsiteX1" fmla="*/ 18473 w 180109"/>
              <a:gd name="connsiteY1" fmla="*/ 180109 h 203200"/>
              <a:gd name="connsiteX2" fmla="*/ 46182 w 180109"/>
              <a:gd name="connsiteY2" fmla="*/ 161636 h 203200"/>
              <a:gd name="connsiteX3" fmla="*/ 64654 w 180109"/>
              <a:gd name="connsiteY3" fmla="*/ 147782 h 203200"/>
              <a:gd name="connsiteX4" fmla="*/ 73891 w 180109"/>
              <a:gd name="connsiteY4" fmla="*/ 129309 h 203200"/>
              <a:gd name="connsiteX5" fmla="*/ 133927 w 180109"/>
              <a:gd name="connsiteY5" fmla="*/ 73891 h 203200"/>
              <a:gd name="connsiteX6" fmla="*/ 147782 w 180109"/>
              <a:gd name="connsiteY6" fmla="*/ 41564 h 203200"/>
              <a:gd name="connsiteX7" fmla="*/ 166254 w 180109"/>
              <a:gd name="connsiteY7" fmla="*/ 13855 h 203200"/>
              <a:gd name="connsiteX8" fmla="*/ 180109 w 180109"/>
              <a:gd name="connsiteY8"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9" h="203200">
                <a:moveTo>
                  <a:pt x="0" y="203200"/>
                </a:moveTo>
                <a:cubicBezTo>
                  <a:pt x="6158" y="195503"/>
                  <a:pt x="11146" y="186703"/>
                  <a:pt x="18473" y="180109"/>
                </a:cubicBezTo>
                <a:cubicBezTo>
                  <a:pt x="26724" y="172683"/>
                  <a:pt x="37088" y="168002"/>
                  <a:pt x="46182" y="161636"/>
                </a:cubicBezTo>
                <a:cubicBezTo>
                  <a:pt x="52487" y="157222"/>
                  <a:pt x="58497" y="152400"/>
                  <a:pt x="64654" y="147782"/>
                </a:cubicBezTo>
                <a:cubicBezTo>
                  <a:pt x="67733" y="141624"/>
                  <a:pt x="69444" y="134565"/>
                  <a:pt x="73891" y="129309"/>
                </a:cubicBezTo>
                <a:cubicBezTo>
                  <a:pt x="101108" y="97143"/>
                  <a:pt x="107553" y="93671"/>
                  <a:pt x="133927" y="73891"/>
                </a:cubicBezTo>
                <a:cubicBezTo>
                  <a:pt x="138706" y="59554"/>
                  <a:pt x="139219" y="55835"/>
                  <a:pt x="147782" y="41564"/>
                </a:cubicBezTo>
                <a:cubicBezTo>
                  <a:pt x="153493" y="32045"/>
                  <a:pt x="158405" y="21704"/>
                  <a:pt x="166254" y="13855"/>
                </a:cubicBezTo>
                <a:lnTo>
                  <a:pt x="1801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1" name="Free-form: Shape 20">
            <a:extLst>
              <a:ext uri="{FF2B5EF4-FFF2-40B4-BE49-F238E27FC236}">
                <a16:creationId xmlns:a16="http://schemas.microsoft.com/office/drawing/2014/main" id="{FDE45FC3-B099-7BE5-3950-2EB6FCE2AB96}"/>
              </a:ext>
            </a:extLst>
          </p:cNvPr>
          <p:cNvSpPr/>
          <p:nvPr/>
        </p:nvSpPr>
        <p:spPr>
          <a:xfrm>
            <a:off x="8414327" y="3315855"/>
            <a:ext cx="371808" cy="436624"/>
          </a:xfrm>
          <a:custGeom>
            <a:avLst/>
            <a:gdLst>
              <a:gd name="connsiteX0" fmla="*/ 0 w 180109"/>
              <a:gd name="connsiteY0" fmla="*/ 203200 h 203200"/>
              <a:gd name="connsiteX1" fmla="*/ 18473 w 180109"/>
              <a:gd name="connsiteY1" fmla="*/ 180109 h 203200"/>
              <a:gd name="connsiteX2" fmla="*/ 46182 w 180109"/>
              <a:gd name="connsiteY2" fmla="*/ 161636 h 203200"/>
              <a:gd name="connsiteX3" fmla="*/ 64654 w 180109"/>
              <a:gd name="connsiteY3" fmla="*/ 147782 h 203200"/>
              <a:gd name="connsiteX4" fmla="*/ 73891 w 180109"/>
              <a:gd name="connsiteY4" fmla="*/ 129309 h 203200"/>
              <a:gd name="connsiteX5" fmla="*/ 133927 w 180109"/>
              <a:gd name="connsiteY5" fmla="*/ 73891 h 203200"/>
              <a:gd name="connsiteX6" fmla="*/ 147782 w 180109"/>
              <a:gd name="connsiteY6" fmla="*/ 41564 h 203200"/>
              <a:gd name="connsiteX7" fmla="*/ 166254 w 180109"/>
              <a:gd name="connsiteY7" fmla="*/ 13855 h 203200"/>
              <a:gd name="connsiteX8" fmla="*/ 180109 w 180109"/>
              <a:gd name="connsiteY8" fmla="*/ 0 h 20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9" h="203200">
                <a:moveTo>
                  <a:pt x="0" y="203200"/>
                </a:moveTo>
                <a:cubicBezTo>
                  <a:pt x="6158" y="195503"/>
                  <a:pt x="11146" y="186703"/>
                  <a:pt x="18473" y="180109"/>
                </a:cubicBezTo>
                <a:cubicBezTo>
                  <a:pt x="26724" y="172683"/>
                  <a:pt x="37088" y="168002"/>
                  <a:pt x="46182" y="161636"/>
                </a:cubicBezTo>
                <a:cubicBezTo>
                  <a:pt x="52487" y="157222"/>
                  <a:pt x="58497" y="152400"/>
                  <a:pt x="64654" y="147782"/>
                </a:cubicBezTo>
                <a:cubicBezTo>
                  <a:pt x="67733" y="141624"/>
                  <a:pt x="69444" y="134565"/>
                  <a:pt x="73891" y="129309"/>
                </a:cubicBezTo>
                <a:cubicBezTo>
                  <a:pt x="101108" y="97143"/>
                  <a:pt x="107553" y="93671"/>
                  <a:pt x="133927" y="73891"/>
                </a:cubicBezTo>
                <a:cubicBezTo>
                  <a:pt x="138706" y="59554"/>
                  <a:pt x="139219" y="55835"/>
                  <a:pt x="147782" y="41564"/>
                </a:cubicBezTo>
                <a:cubicBezTo>
                  <a:pt x="153493" y="32045"/>
                  <a:pt x="158405" y="21704"/>
                  <a:pt x="166254" y="13855"/>
                </a:cubicBezTo>
                <a:lnTo>
                  <a:pt x="180109"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Oval 22">
            <a:extLst>
              <a:ext uri="{FF2B5EF4-FFF2-40B4-BE49-F238E27FC236}">
                <a16:creationId xmlns:a16="http://schemas.microsoft.com/office/drawing/2014/main" id="{083778FD-B076-4B99-7CAB-F959BE35856B}"/>
              </a:ext>
            </a:extLst>
          </p:cNvPr>
          <p:cNvSpPr/>
          <p:nvPr/>
        </p:nvSpPr>
        <p:spPr>
          <a:xfrm>
            <a:off x="8419611" y="3779051"/>
            <a:ext cx="120015" cy="11199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38B41869-A5A0-2F40-687F-3F50A13A5771}"/>
              </a:ext>
            </a:extLst>
          </p:cNvPr>
          <p:cNvSpPr/>
          <p:nvPr/>
        </p:nvSpPr>
        <p:spPr>
          <a:xfrm>
            <a:off x="8530449" y="3654582"/>
            <a:ext cx="120015" cy="11199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8D73C574-FA79-C1FC-FB8D-6F966CB30388}"/>
              </a:ext>
            </a:extLst>
          </p:cNvPr>
          <p:cNvSpPr/>
          <p:nvPr/>
        </p:nvSpPr>
        <p:spPr>
          <a:xfrm>
            <a:off x="8637335" y="3538684"/>
            <a:ext cx="120015" cy="11199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C97EA1A8-788F-356E-B90C-C1E768820E76}"/>
              </a:ext>
            </a:extLst>
          </p:cNvPr>
          <p:cNvSpPr/>
          <p:nvPr/>
        </p:nvSpPr>
        <p:spPr>
          <a:xfrm>
            <a:off x="8743332" y="3413548"/>
            <a:ext cx="120015" cy="11199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287085B0-56E4-CB5F-95C6-F3502C0E0BFD}"/>
              </a:ext>
            </a:extLst>
          </p:cNvPr>
          <p:cNvSpPr/>
          <p:nvPr/>
        </p:nvSpPr>
        <p:spPr>
          <a:xfrm>
            <a:off x="8857945" y="3299422"/>
            <a:ext cx="120015" cy="111993"/>
          </a:xfrm>
          <a:prstGeom prst="ellipse">
            <a:avLst/>
          </a:prstGeom>
          <a:solidFill>
            <a:schemeClr val="bg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a:extLst>
              <a:ext uri="{FF2B5EF4-FFF2-40B4-BE49-F238E27FC236}">
                <a16:creationId xmlns:a16="http://schemas.microsoft.com/office/drawing/2014/main" id="{7D497F94-1AFA-24BF-48DA-364C4142028C}"/>
              </a:ext>
            </a:extLst>
          </p:cNvPr>
          <p:cNvCxnSpPr>
            <a:cxnSpLocks/>
          </p:cNvCxnSpPr>
          <p:nvPr/>
        </p:nvCxnSpPr>
        <p:spPr>
          <a:xfrm flipH="1">
            <a:off x="8409709" y="3259858"/>
            <a:ext cx="697344" cy="8116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A01D1B2-85C8-2092-590C-60D5CB6A2955}"/>
              </a:ext>
            </a:extLst>
          </p:cNvPr>
          <p:cNvCxnSpPr>
            <a:cxnSpLocks/>
          </p:cNvCxnSpPr>
          <p:nvPr/>
        </p:nvCxnSpPr>
        <p:spPr>
          <a:xfrm flipH="1">
            <a:off x="8395851" y="3252198"/>
            <a:ext cx="824274" cy="962499"/>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07066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E1CF7-A274-5E13-C669-786A331CF93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BD7E2D3-2931-32E5-4702-070C76E474A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815C0C6-92C6-8238-73D2-96D959066DE9}"/>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316782E9-63A8-2CA3-55CC-B69EE8BF1E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C7796C3D-AE6F-A9B7-854A-0C372322C9B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443B5BD6-DE14-D34E-3B92-9315F3B22216}"/>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A53E8C60-2F9E-BE48-24A8-042F6FED0106}"/>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684F88A-865E-2287-0F29-3D51DB2F005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C0690788-50FF-5BAB-2EE7-C0644ACAEAFD}"/>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Closing</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D8CEDA8A-01E3-BC0E-1484-3A66C6C63F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C8EF34B6-7DAB-BF68-ACE3-C5BA1DCF9895}"/>
              </a:ext>
            </a:extLst>
          </p:cNvPr>
          <p:cNvSpPr txBox="1"/>
          <p:nvPr/>
        </p:nvSpPr>
        <p:spPr>
          <a:xfrm>
            <a:off x="797291" y="1678496"/>
            <a:ext cx="6321158"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close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lay down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snuff out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62AC5634-30FB-1001-3266-95EB956973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168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4BCFD-1ED9-780C-86F3-C4CA87DEF45A}"/>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9E1B3E35-0F54-8CCD-AEB2-3949C591491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750F516E-0B4F-1D6F-7689-F6A8DCA3E7DC}"/>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B4C5D85-C626-9E0D-952D-C5B779D2CD15}"/>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7B2AB3F-7B0C-5C34-63BE-C18BAA841A1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5B2C070B-E3E0-65A9-36C2-6BE54C0C0B69}"/>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2924EE51-F171-BB00-B844-9C0364ADACE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Leaving</a:t>
            </a:r>
            <a:endParaRPr lang="en-GB" sz="3600" kern="1400" dirty="0">
              <a:ln>
                <a:noFill/>
              </a:ln>
              <a:solidFill>
                <a:srgbClr val="FFC000"/>
              </a:solidFill>
              <a:effectLst/>
              <a:latin typeface="Dreaming Outloud Pro" panose="03050502040302030504" pitchFamily="66" charset="0"/>
            </a:endParaRPr>
          </a:p>
        </p:txBody>
      </p:sp>
      <p:sp>
        <p:nvSpPr>
          <p:cNvPr id="4" name="TextBox 3">
            <a:extLst>
              <a:ext uri="{FF2B5EF4-FFF2-40B4-BE49-F238E27FC236}">
                <a16:creationId xmlns:a16="http://schemas.microsoft.com/office/drawing/2014/main" id="{C113DFE5-ADBC-B032-7051-0CAD2FE3DD26}"/>
              </a:ext>
            </a:extLst>
          </p:cNvPr>
          <p:cNvSpPr txBox="1"/>
          <p:nvPr/>
        </p:nvSpPr>
        <p:spPr>
          <a:xfrm>
            <a:off x="970534" y="1702955"/>
            <a:ext cx="5818482"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May you go in peace to…</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Encourage and build each other up</a:t>
            </a:r>
          </a:p>
        </p:txBody>
      </p:sp>
      <p:grpSp>
        <p:nvGrpSpPr>
          <p:cNvPr id="29" name="Group 28">
            <a:extLst>
              <a:ext uri="{FF2B5EF4-FFF2-40B4-BE49-F238E27FC236}">
                <a16:creationId xmlns:a16="http://schemas.microsoft.com/office/drawing/2014/main" id="{ABD92141-5FDB-DF24-16FD-49346A8F00BD}"/>
              </a:ext>
            </a:extLst>
          </p:cNvPr>
          <p:cNvGrpSpPr/>
          <p:nvPr/>
        </p:nvGrpSpPr>
        <p:grpSpPr>
          <a:xfrm>
            <a:off x="6941416" y="1840194"/>
            <a:ext cx="3994101" cy="3606293"/>
            <a:chOff x="13222357" y="3764627"/>
            <a:chExt cx="4663415" cy="4374227"/>
          </a:xfrm>
        </p:grpSpPr>
        <p:sp>
          <p:nvSpPr>
            <p:cNvPr id="27" name="Oval 26">
              <a:extLst>
                <a:ext uri="{FF2B5EF4-FFF2-40B4-BE49-F238E27FC236}">
                  <a16:creationId xmlns:a16="http://schemas.microsoft.com/office/drawing/2014/main" id="{06BF969F-90AE-C92A-11ED-A86A65F3A6AD}"/>
                </a:ext>
              </a:extLst>
            </p:cNvPr>
            <p:cNvSpPr/>
            <p:nvPr/>
          </p:nvSpPr>
          <p:spPr>
            <a:xfrm>
              <a:off x="13222357" y="3764627"/>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Graphic 20" descr="Raised hand with solid fill">
              <a:extLst>
                <a:ext uri="{FF2B5EF4-FFF2-40B4-BE49-F238E27FC236}">
                  <a16:creationId xmlns:a16="http://schemas.microsoft.com/office/drawing/2014/main" id="{43E4AC53-BEED-7144-6C94-4C202F34151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8393370">
              <a:off x="13863365" y="4409048"/>
              <a:ext cx="2349360" cy="2349360"/>
            </a:xfrm>
            <a:prstGeom prst="rect">
              <a:avLst/>
            </a:prstGeom>
          </p:spPr>
        </p:pic>
        <p:pic>
          <p:nvPicPr>
            <p:cNvPr id="22" name="Graphic 21" descr="Raised hand with solid fill">
              <a:extLst>
                <a:ext uri="{FF2B5EF4-FFF2-40B4-BE49-F238E27FC236}">
                  <a16:creationId xmlns:a16="http://schemas.microsoft.com/office/drawing/2014/main" id="{E216F116-1B67-BD6E-D678-72F34C582A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470825" y="5437841"/>
              <a:ext cx="2349360" cy="2349360"/>
            </a:xfrm>
            <a:prstGeom prst="rect">
              <a:avLst/>
            </a:prstGeom>
          </p:spPr>
        </p:pic>
        <p:pic>
          <p:nvPicPr>
            <p:cNvPr id="23" name="Graphic 22" descr="Raised hand with solid fill">
              <a:extLst>
                <a:ext uri="{FF2B5EF4-FFF2-40B4-BE49-F238E27FC236}">
                  <a16:creationId xmlns:a16="http://schemas.microsoft.com/office/drawing/2014/main" id="{4E1F3D6D-4E9C-B735-EF33-3CE8A8A2584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4449925">
              <a:off x="14894375" y="4469784"/>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733720A1-BA2A-FB2B-5FF0-4E3F3AE6E4D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5877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03D41DA-0F7E-CEBC-7D24-E67AB9DF71F3}"/>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DC467870-6CB0-E9BA-92ED-B0AF51C349D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CBDE1BAF-339D-BCBE-9CA4-4A565DBDABD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874D9D8-07E8-1C34-9C80-CA7C98D2EC77}"/>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74BD02C-8449-E3B6-1B2B-C1DC1CA0ADE0}"/>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6E9C96CF-5558-8AFD-611E-D2D65EA3736B}"/>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Reflections </a:t>
            </a:r>
            <a:r>
              <a:rPr lang="en-GB" sz="3600" kern="1400" dirty="0">
                <a:solidFill>
                  <a:srgbClr val="C00000"/>
                </a:solidFill>
                <a:latin typeface="Dreaming Outloud Pro" panose="03050502040302030504" pitchFamily="66" charset="0"/>
              </a:rPr>
              <a:t>&amp;</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Thoughts</a:t>
            </a:r>
            <a:endParaRPr lang="en-GB" sz="3600" kern="1400" dirty="0">
              <a:ln>
                <a:noFill/>
              </a:ln>
              <a:solidFill>
                <a:srgbClr val="FFC000"/>
              </a:solidFill>
              <a:effectLst/>
              <a:latin typeface="Dreaming Outloud Pro" panose="03050502040302030504" pitchFamily="66" charset="0"/>
            </a:endParaRPr>
          </a:p>
        </p:txBody>
      </p:sp>
      <p:pic>
        <p:nvPicPr>
          <p:cNvPr id="11" name="Graphic 10" descr="Candle outline">
            <a:extLst>
              <a:ext uri="{FF2B5EF4-FFF2-40B4-BE49-F238E27FC236}">
                <a16:creationId xmlns:a16="http://schemas.microsoft.com/office/drawing/2014/main" id="{17A840B9-C153-DFC7-3F32-7AC0EE739B2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9728" y="2320190"/>
            <a:ext cx="2087687" cy="2087687"/>
          </a:xfrm>
          <a:prstGeom prst="rect">
            <a:avLst/>
          </a:prstGeom>
        </p:spPr>
      </p:pic>
      <p:sp>
        <p:nvSpPr>
          <p:cNvPr id="12" name="TextBox 11">
            <a:extLst>
              <a:ext uri="{FF2B5EF4-FFF2-40B4-BE49-F238E27FC236}">
                <a16:creationId xmlns:a16="http://schemas.microsoft.com/office/drawing/2014/main" id="{D051A6BB-1ECE-6050-FE2D-7859141E7FD4}"/>
              </a:ext>
            </a:extLst>
          </p:cNvPr>
          <p:cNvSpPr txBox="1"/>
          <p:nvPr/>
        </p:nvSpPr>
        <p:spPr>
          <a:xfrm>
            <a:off x="2246600" y="1281384"/>
            <a:ext cx="7674219" cy="769441"/>
          </a:xfrm>
          <a:prstGeom prst="rect">
            <a:avLst/>
          </a:prstGeom>
          <a:solidFill>
            <a:schemeClr val="tx2">
              <a:lumMod val="90000"/>
              <a:lumOff val="10000"/>
            </a:schemeClr>
          </a:solidFill>
        </p:spPr>
        <p:txBody>
          <a:bodyPr wrap="square">
            <a:spAutoFit/>
          </a:bodyPr>
          <a:lstStyle/>
          <a:p>
            <a:pPr algn="ctr"/>
            <a:r>
              <a:rPr lang="en-US" sz="4400" dirty="0">
                <a:solidFill>
                  <a:srgbClr val="FFC000"/>
                </a:solidFill>
                <a:effectLst/>
                <a:latin typeface="Sassoon Infant Std"/>
                <a:ea typeface="Calibri" panose="020F0502020204030204" pitchFamily="34" charset="0"/>
                <a:cs typeface="Times New Roman" panose="02020603050405020304" pitchFamily="18" charset="0"/>
              </a:rPr>
              <a:t>Final Reflections</a:t>
            </a:r>
            <a:endParaRPr lang="en-GB" sz="6600" dirty="0">
              <a:solidFill>
                <a:srgbClr val="FFC000"/>
              </a:solidFill>
            </a:endParaRPr>
          </a:p>
        </p:txBody>
      </p:sp>
      <p:pic>
        <p:nvPicPr>
          <p:cNvPr id="13" name="Graphic 12" descr="Idea outline">
            <a:extLst>
              <a:ext uri="{FF2B5EF4-FFF2-40B4-BE49-F238E27FC236}">
                <a16:creationId xmlns:a16="http://schemas.microsoft.com/office/drawing/2014/main" id="{548F3A92-D48C-49CF-D91F-58E279DB445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8947" y="4672535"/>
            <a:ext cx="1522869" cy="1522869"/>
          </a:xfrm>
          <a:prstGeom prst="rect">
            <a:avLst/>
          </a:prstGeom>
        </p:spPr>
      </p:pic>
      <p:pic>
        <p:nvPicPr>
          <p:cNvPr id="2" name="Picture 2" descr="Diocesan Board of Education - Diocese of Ely">
            <a:extLst>
              <a:ext uri="{FF2B5EF4-FFF2-40B4-BE49-F238E27FC236}">
                <a16:creationId xmlns:a16="http://schemas.microsoft.com/office/drawing/2014/main" id="{11C2A913-8E2E-8AF6-51D7-B6B2908AD99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953CCD3-7F4F-B698-4101-0C59E0CE399C}"/>
              </a:ext>
            </a:extLst>
          </p:cNvPr>
          <p:cNvSpPr txBox="1"/>
          <p:nvPr/>
        </p:nvSpPr>
        <p:spPr>
          <a:xfrm>
            <a:off x="2310717" y="2112034"/>
            <a:ext cx="9142777" cy="4743414"/>
          </a:xfrm>
          <a:prstGeom prst="rect">
            <a:avLst/>
          </a:prstGeom>
          <a:noFill/>
        </p:spPr>
        <p:txBody>
          <a:bodyPr wrap="square">
            <a:spAutoFit/>
          </a:bodyPr>
          <a:lstStyle/>
          <a:p>
            <a:pPr marL="342900" lvl="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I wonder how Paul felt to hear Jesus’ voice?</a:t>
            </a:r>
          </a:p>
          <a:p>
            <a:pPr marL="342900" lvl="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I wonder why God chose Paul?</a:t>
            </a:r>
          </a:p>
          <a:p>
            <a:pPr lvl="0">
              <a:lnSpc>
                <a:spcPct val="115000"/>
              </a:lnSpc>
            </a:pPr>
            <a:endParaRPr lang="en-GB" sz="2400" kern="100" dirty="0">
              <a:solidFill>
                <a:srgbClr val="002060"/>
              </a:solidFill>
              <a:latin typeface="Sassoon Infant Std"/>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I wonder how you feel when you realise something needs to change?</a:t>
            </a:r>
          </a:p>
          <a:p>
            <a:pPr marL="342900" lvl="0" indent="-342900">
              <a:lnSpc>
                <a:spcPct val="115000"/>
              </a:lnSpc>
              <a:buFont typeface="Symbol" panose="05050102010706020507" pitchFamily="18" charset="2"/>
              <a:buChar char=""/>
            </a:pPr>
            <a:r>
              <a:rPr lang="en-GB" sz="2400" kern="100" dirty="0">
                <a:solidFill>
                  <a:srgbClr val="002060"/>
                </a:solidFill>
                <a:effectLst/>
                <a:latin typeface="Sassoon Infant Std"/>
                <a:ea typeface="Aptos" panose="020B0004020202020204" pitchFamily="34" charset="0"/>
                <a:cs typeface="Times New Roman" panose="02020603050405020304" pitchFamily="18" charset="0"/>
              </a:rPr>
              <a:t>I wonder who you turn to when you need help?</a:t>
            </a:r>
          </a:p>
          <a:p>
            <a:pPr marL="342900" lvl="0" indent="-342900">
              <a:lnSpc>
                <a:spcPct val="115000"/>
              </a:lnSpc>
              <a:buFont typeface="Symbol" panose="05050102010706020507" pitchFamily="18" charset="2"/>
              <a:buChar char=""/>
            </a:pPr>
            <a:endParaRPr lang="en-GB" sz="2400" kern="100" dirty="0">
              <a:solidFill>
                <a:srgbClr val="002060"/>
              </a:solidFill>
              <a:effectLst/>
              <a:latin typeface="Sassoon Infant Std"/>
              <a:ea typeface="Aptos" panose="020B0004020202020204" pitchFamily="34" charset="0"/>
              <a:cs typeface="Times New Roman" panose="02020603050405020304" pitchFamily="18" charset="0"/>
            </a:endParaRPr>
          </a:p>
          <a:p>
            <a:pPr marL="34290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I wonder what it feels like to have faith in God?</a:t>
            </a:r>
          </a:p>
          <a:p>
            <a:pPr marL="342900" lvl="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I wonder how God might call us to make a change today?</a:t>
            </a:r>
          </a:p>
          <a:p>
            <a:pPr marL="342900" lvl="0" indent="-342900">
              <a:lnSpc>
                <a:spcPct val="115000"/>
              </a:lnSpc>
              <a:buFont typeface="Symbol" panose="05050102010706020507" pitchFamily="18" charset="2"/>
              <a:buChar char=""/>
            </a:pPr>
            <a:r>
              <a:rPr lang="en-GB" sz="2400" kern="100" dirty="0">
                <a:solidFill>
                  <a:srgbClr val="002060"/>
                </a:solidFill>
                <a:latin typeface="Sassoon Infant Std"/>
                <a:ea typeface="Aptos" panose="020B0004020202020204" pitchFamily="34" charset="0"/>
                <a:cs typeface="Times New Roman" panose="02020603050405020304" pitchFamily="18" charset="0"/>
              </a:rPr>
              <a:t>I wonder what news beginnings God might have planned for humanity?</a:t>
            </a:r>
            <a:endParaRPr lang="en-GB" sz="2400" kern="100" dirty="0">
              <a:solidFill>
                <a:srgbClr val="002060"/>
              </a:solidFill>
              <a:effectLst/>
              <a:latin typeface="Sassoon Infant Std"/>
              <a:ea typeface="Aptos" panose="020B0004020202020204" pitchFamily="34" charset="0"/>
              <a:cs typeface="Times New Roman" panose="02020603050405020304" pitchFamily="18" charset="0"/>
            </a:endParaRPr>
          </a:p>
          <a:p>
            <a:pPr marL="342900" lvl="0" indent="-342900">
              <a:lnSpc>
                <a:spcPct val="115000"/>
              </a:lnSpc>
              <a:buFont typeface="Symbol" panose="05050102010706020507" pitchFamily="18" charset="2"/>
              <a:buChar char=""/>
            </a:pPr>
            <a:endParaRPr lang="en-GB" sz="2400" dirty="0"/>
          </a:p>
        </p:txBody>
      </p:sp>
    </p:spTree>
    <p:extLst>
      <p:ext uri="{BB962C8B-B14F-4D97-AF65-F5344CB8AC3E}">
        <p14:creationId xmlns:p14="http://schemas.microsoft.com/office/powerpoint/2010/main" val="28889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80">
                                          <p:stCondLst>
                                            <p:cond delay="0"/>
                                          </p:stCondLst>
                                        </p:cTn>
                                        <p:tgtEl>
                                          <p:spTgt spid="10">
                                            <p:txEl>
                                              <p:pRg st="0" end="0"/>
                                            </p:txEl>
                                          </p:spTgt>
                                        </p:tgtEl>
                                      </p:cBhvr>
                                    </p:animEffect>
                                    <p:anim calcmode="lin" valueType="num">
                                      <p:cBhvr>
                                        <p:cTn id="8" dur="1822" tmFilter="0,0; 0.14,0.36; 0.43,0.73; 0.71,0.91; 1.0,1.0">
                                          <p:stCondLst>
                                            <p:cond delay="0"/>
                                          </p:stCondLst>
                                        </p:cTn>
                                        <p:tgtEl>
                                          <p:spTgt spid="10">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xEl>
                                              <p:pRg st="0" end="0"/>
                                            </p:txEl>
                                          </p:spTgt>
                                        </p:tgtEl>
                                      </p:cBhvr>
                                      <p:to x="100000" y="60000"/>
                                    </p:animScale>
                                    <p:animScale>
                                      <p:cBhvr>
                                        <p:cTn id="14" dur="166" decel="50000">
                                          <p:stCondLst>
                                            <p:cond delay="676"/>
                                          </p:stCondLst>
                                        </p:cTn>
                                        <p:tgtEl>
                                          <p:spTgt spid="10">
                                            <p:txEl>
                                              <p:pRg st="0" end="0"/>
                                            </p:txEl>
                                          </p:spTgt>
                                        </p:tgtEl>
                                      </p:cBhvr>
                                      <p:to x="100000" y="100000"/>
                                    </p:animScale>
                                    <p:animScale>
                                      <p:cBhvr>
                                        <p:cTn id="15" dur="26">
                                          <p:stCondLst>
                                            <p:cond delay="1312"/>
                                          </p:stCondLst>
                                        </p:cTn>
                                        <p:tgtEl>
                                          <p:spTgt spid="10">
                                            <p:txEl>
                                              <p:pRg st="0" end="0"/>
                                            </p:txEl>
                                          </p:spTgt>
                                        </p:tgtEl>
                                      </p:cBhvr>
                                      <p:to x="100000" y="80000"/>
                                    </p:animScale>
                                    <p:animScale>
                                      <p:cBhvr>
                                        <p:cTn id="16" dur="166" decel="50000">
                                          <p:stCondLst>
                                            <p:cond delay="1338"/>
                                          </p:stCondLst>
                                        </p:cTn>
                                        <p:tgtEl>
                                          <p:spTgt spid="10">
                                            <p:txEl>
                                              <p:pRg st="0" end="0"/>
                                            </p:txEl>
                                          </p:spTgt>
                                        </p:tgtEl>
                                      </p:cBhvr>
                                      <p:to x="100000" y="100000"/>
                                    </p:animScale>
                                    <p:animScale>
                                      <p:cBhvr>
                                        <p:cTn id="17" dur="26">
                                          <p:stCondLst>
                                            <p:cond delay="1642"/>
                                          </p:stCondLst>
                                        </p:cTn>
                                        <p:tgtEl>
                                          <p:spTgt spid="10">
                                            <p:txEl>
                                              <p:pRg st="0" end="0"/>
                                            </p:txEl>
                                          </p:spTgt>
                                        </p:tgtEl>
                                      </p:cBhvr>
                                      <p:to x="100000" y="90000"/>
                                    </p:animScale>
                                    <p:animScale>
                                      <p:cBhvr>
                                        <p:cTn id="18" dur="166" decel="50000">
                                          <p:stCondLst>
                                            <p:cond delay="1668"/>
                                          </p:stCondLst>
                                        </p:cTn>
                                        <p:tgtEl>
                                          <p:spTgt spid="10">
                                            <p:txEl>
                                              <p:pRg st="0" end="0"/>
                                            </p:txEl>
                                          </p:spTgt>
                                        </p:tgtEl>
                                      </p:cBhvr>
                                      <p:to x="100000" y="100000"/>
                                    </p:animScale>
                                    <p:animScale>
                                      <p:cBhvr>
                                        <p:cTn id="19" dur="26">
                                          <p:stCondLst>
                                            <p:cond delay="1808"/>
                                          </p:stCondLst>
                                        </p:cTn>
                                        <p:tgtEl>
                                          <p:spTgt spid="10">
                                            <p:txEl>
                                              <p:pRg st="0" end="0"/>
                                            </p:txEl>
                                          </p:spTgt>
                                        </p:tgtEl>
                                      </p:cBhvr>
                                      <p:to x="100000" y="95000"/>
                                    </p:animScale>
                                    <p:animScale>
                                      <p:cBhvr>
                                        <p:cTn id="20" dur="166" decel="50000">
                                          <p:stCondLst>
                                            <p:cond delay="1834"/>
                                          </p:stCondLst>
                                        </p:cTn>
                                        <p:tgtEl>
                                          <p:spTgt spid="10">
                                            <p:txEl>
                                              <p:pRg st="0" end="0"/>
                                            </p:txEl>
                                          </p:spTgt>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Effect transition="in" filter="wipe(down)">
                                      <p:cBhvr>
                                        <p:cTn id="25" dur="580">
                                          <p:stCondLst>
                                            <p:cond delay="0"/>
                                          </p:stCondLst>
                                        </p:cTn>
                                        <p:tgtEl>
                                          <p:spTgt spid="10">
                                            <p:txEl>
                                              <p:pRg st="1" end="1"/>
                                            </p:txEl>
                                          </p:spTgt>
                                        </p:tgtEl>
                                      </p:cBhvr>
                                    </p:animEffect>
                                    <p:anim calcmode="lin" valueType="num">
                                      <p:cBhvr>
                                        <p:cTn id="26" dur="1822" tmFilter="0,0; 0.14,0.36; 0.43,0.73; 0.71,0.91; 1.0,1.0">
                                          <p:stCondLst>
                                            <p:cond delay="0"/>
                                          </p:stCondLst>
                                        </p:cTn>
                                        <p:tgtEl>
                                          <p:spTgt spid="10">
                                            <p:txEl>
                                              <p:pRg st="1" end="1"/>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0">
                                            <p:txEl>
                                              <p:pRg st="1" end="1"/>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0">
                                            <p:txEl>
                                              <p:pRg st="1" end="1"/>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0">
                                            <p:txEl>
                                              <p:pRg st="1" end="1"/>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0">
                                            <p:txEl>
                                              <p:pRg st="1" end="1"/>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10">
                                            <p:txEl>
                                              <p:pRg st="1" end="1"/>
                                            </p:txEl>
                                          </p:spTgt>
                                        </p:tgtEl>
                                      </p:cBhvr>
                                      <p:to x="100000" y="60000"/>
                                    </p:animScale>
                                    <p:animScale>
                                      <p:cBhvr>
                                        <p:cTn id="32" dur="166" decel="50000">
                                          <p:stCondLst>
                                            <p:cond delay="676"/>
                                          </p:stCondLst>
                                        </p:cTn>
                                        <p:tgtEl>
                                          <p:spTgt spid="10">
                                            <p:txEl>
                                              <p:pRg st="1" end="1"/>
                                            </p:txEl>
                                          </p:spTgt>
                                        </p:tgtEl>
                                      </p:cBhvr>
                                      <p:to x="100000" y="100000"/>
                                    </p:animScale>
                                    <p:animScale>
                                      <p:cBhvr>
                                        <p:cTn id="33" dur="26">
                                          <p:stCondLst>
                                            <p:cond delay="1312"/>
                                          </p:stCondLst>
                                        </p:cTn>
                                        <p:tgtEl>
                                          <p:spTgt spid="10">
                                            <p:txEl>
                                              <p:pRg st="1" end="1"/>
                                            </p:txEl>
                                          </p:spTgt>
                                        </p:tgtEl>
                                      </p:cBhvr>
                                      <p:to x="100000" y="80000"/>
                                    </p:animScale>
                                    <p:animScale>
                                      <p:cBhvr>
                                        <p:cTn id="34" dur="166" decel="50000">
                                          <p:stCondLst>
                                            <p:cond delay="1338"/>
                                          </p:stCondLst>
                                        </p:cTn>
                                        <p:tgtEl>
                                          <p:spTgt spid="10">
                                            <p:txEl>
                                              <p:pRg st="1" end="1"/>
                                            </p:txEl>
                                          </p:spTgt>
                                        </p:tgtEl>
                                      </p:cBhvr>
                                      <p:to x="100000" y="100000"/>
                                    </p:animScale>
                                    <p:animScale>
                                      <p:cBhvr>
                                        <p:cTn id="35" dur="26">
                                          <p:stCondLst>
                                            <p:cond delay="1642"/>
                                          </p:stCondLst>
                                        </p:cTn>
                                        <p:tgtEl>
                                          <p:spTgt spid="10">
                                            <p:txEl>
                                              <p:pRg st="1" end="1"/>
                                            </p:txEl>
                                          </p:spTgt>
                                        </p:tgtEl>
                                      </p:cBhvr>
                                      <p:to x="100000" y="90000"/>
                                    </p:animScale>
                                    <p:animScale>
                                      <p:cBhvr>
                                        <p:cTn id="36" dur="166" decel="50000">
                                          <p:stCondLst>
                                            <p:cond delay="1668"/>
                                          </p:stCondLst>
                                        </p:cTn>
                                        <p:tgtEl>
                                          <p:spTgt spid="10">
                                            <p:txEl>
                                              <p:pRg st="1" end="1"/>
                                            </p:txEl>
                                          </p:spTgt>
                                        </p:tgtEl>
                                      </p:cBhvr>
                                      <p:to x="100000" y="100000"/>
                                    </p:animScale>
                                    <p:animScale>
                                      <p:cBhvr>
                                        <p:cTn id="37" dur="26">
                                          <p:stCondLst>
                                            <p:cond delay="1808"/>
                                          </p:stCondLst>
                                        </p:cTn>
                                        <p:tgtEl>
                                          <p:spTgt spid="10">
                                            <p:txEl>
                                              <p:pRg st="1" end="1"/>
                                            </p:txEl>
                                          </p:spTgt>
                                        </p:tgtEl>
                                      </p:cBhvr>
                                      <p:to x="100000" y="95000"/>
                                    </p:animScale>
                                    <p:animScale>
                                      <p:cBhvr>
                                        <p:cTn id="38" dur="166" decel="50000">
                                          <p:stCondLst>
                                            <p:cond delay="1834"/>
                                          </p:stCondLst>
                                        </p:cTn>
                                        <p:tgtEl>
                                          <p:spTgt spid="10">
                                            <p:txEl>
                                              <p:pRg st="1" end="1"/>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Effect transition="in" filter="wipe(down)">
                                      <p:cBhvr>
                                        <p:cTn id="43" dur="580">
                                          <p:stCondLst>
                                            <p:cond delay="0"/>
                                          </p:stCondLst>
                                        </p:cTn>
                                        <p:tgtEl>
                                          <p:spTgt spid="10">
                                            <p:txEl>
                                              <p:pRg st="3" end="3"/>
                                            </p:txEl>
                                          </p:spTgt>
                                        </p:tgtEl>
                                      </p:cBhvr>
                                    </p:animEffect>
                                    <p:anim calcmode="lin" valueType="num">
                                      <p:cBhvr>
                                        <p:cTn id="44" dur="1822" tmFilter="0,0; 0.14,0.36; 0.43,0.73; 0.71,0.91; 1.0,1.0">
                                          <p:stCondLst>
                                            <p:cond delay="0"/>
                                          </p:stCondLst>
                                        </p:cTn>
                                        <p:tgtEl>
                                          <p:spTgt spid="10">
                                            <p:txEl>
                                              <p:pRg st="3" end="3"/>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0">
                                            <p:txEl>
                                              <p:pRg st="3" end="3"/>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0">
                                            <p:txEl>
                                              <p:pRg st="3" end="3"/>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0">
                                            <p:txEl>
                                              <p:pRg st="3" end="3"/>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0">
                                            <p:txEl>
                                              <p:pRg st="3" end="3"/>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10">
                                            <p:txEl>
                                              <p:pRg st="3" end="3"/>
                                            </p:txEl>
                                          </p:spTgt>
                                        </p:tgtEl>
                                      </p:cBhvr>
                                      <p:to x="100000" y="60000"/>
                                    </p:animScale>
                                    <p:animScale>
                                      <p:cBhvr>
                                        <p:cTn id="50" dur="166" decel="50000">
                                          <p:stCondLst>
                                            <p:cond delay="676"/>
                                          </p:stCondLst>
                                        </p:cTn>
                                        <p:tgtEl>
                                          <p:spTgt spid="10">
                                            <p:txEl>
                                              <p:pRg st="3" end="3"/>
                                            </p:txEl>
                                          </p:spTgt>
                                        </p:tgtEl>
                                      </p:cBhvr>
                                      <p:to x="100000" y="100000"/>
                                    </p:animScale>
                                    <p:animScale>
                                      <p:cBhvr>
                                        <p:cTn id="51" dur="26">
                                          <p:stCondLst>
                                            <p:cond delay="1312"/>
                                          </p:stCondLst>
                                        </p:cTn>
                                        <p:tgtEl>
                                          <p:spTgt spid="10">
                                            <p:txEl>
                                              <p:pRg st="3" end="3"/>
                                            </p:txEl>
                                          </p:spTgt>
                                        </p:tgtEl>
                                      </p:cBhvr>
                                      <p:to x="100000" y="80000"/>
                                    </p:animScale>
                                    <p:animScale>
                                      <p:cBhvr>
                                        <p:cTn id="52" dur="166" decel="50000">
                                          <p:stCondLst>
                                            <p:cond delay="1338"/>
                                          </p:stCondLst>
                                        </p:cTn>
                                        <p:tgtEl>
                                          <p:spTgt spid="10">
                                            <p:txEl>
                                              <p:pRg st="3" end="3"/>
                                            </p:txEl>
                                          </p:spTgt>
                                        </p:tgtEl>
                                      </p:cBhvr>
                                      <p:to x="100000" y="100000"/>
                                    </p:animScale>
                                    <p:animScale>
                                      <p:cBhvr>
                                        <p:cTn id="53" dur="26">
                                          <p:stCondLst>
                                            <p:cond delay="1642"/>
                                          </p:stCondLst>
                                        </p:cTn>
                                        <p:tgtEl>
                                          <p:spTgt spid="10">
                                            <p:txEl>
                                              <p:pRg st="3" end="3"/>
                                            </p:txEl>
                                          </p:spTgt>
                                        </p:tgtEl>
                                      </p:cBhvr>
                                      <p:to x="100000" y="90000"/>
                                    </p:animScale>
                                    <p:animScale>
                                      <p:cBhvr>
                                        <p:cTn id="54" dur="166" decel="50000">
                                          <p:stCondLst>
                                            <p:cond delay="1668"/>
                                          </p:stCondLst>
                                        </p:cTn>
                                        <p:tgtEl>
                                          <p:spTgt spid="10">
                                            <p:txEl>
                                              <p:pRg st="3" end="3"/>
                                            </p:txEl>
                                          </p:spTgt>
                                        </p:tgtEl>
                                      </p:cBhvr>
                                      <p:to x="100000" y="100000"/>
                                    </p:animScale>
                                    <p:animScale>
                                      <p:cBhvr>
                                        <p:cTn id="55" dur="26">
                                          <p:stCondLst>
                                            <p:cond delay="1808"/>
                                          </p:stCondLst>
                                        </p:cTn>
                                        <p:tgtEl>
                                          <p:spTgt spid="10">
                                            <p:txEl>
                                              <p:pRg st="3" end="3"/>
                                            </p:txEl>
                                          </p:spTgt>
                                        </p:tgtEl>
                                      </p:cBhvr>
                                      <p:to x="100000" y="95000"/>
                                    </p:animScale>
                                    <p:animScale>
                                      <p:cBhvr>
                                        <p:cTn id="56" dur="166" decel="50000">
                                          <p:stCondLst>
                                            <p:cond delay="1834"/>
                                          </p:stCondLst>
                                        </p:cTn>
                                        <p:tgtEl>
                                          <p:spTgt spid="10">
                                            <p:txEl>
                                              <p:pRg st="3" end="3"/>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10">
                                            <p:txEl>
                                              <p:pRg st="4" end="4"/>
                                            </p:txEl>
                                          </p:spTgt>
                                        </p:tgtEl>
                                        <p:attrNameLst>
                                          <p:attrName>style.visibility</p:attrName>
                                        </p:attrNameLst>
                                      </p:cBhvr>
                                      <p:to>
                                        <p:strVal val="visible"/>
                                      </p:to>
                                    </p:set>
                                    <p:animEffect transition="in" filter="wipe(down)">
                                      <p:cBhvr>
                                        <p:cTn id="61" dur="580">
                                          <p:stCondLst>
                                            <p:cond delay="0"/>
                                          </p:stCondLst>
                                        </p:cTn>
                                        <p:tgtEl>
                                          <p:spTgt spid="10">
                                            <p:txEl>
                                              <p:pRg st="4" end="4"/>
                                            </p:txEl>
                                          </p:spTgt>
                                        </p:tgtEl>
                                      </p:cBhvr>
                                    </p:animEffect>
                                    <p:anim calcmode="lin" valueType="num">
                                      <p:cBhvr>
                                        <p:cTn id="62" dur="1822" tmFilter="0,0; 0.14,0.36; 0.43,0.73; 0.71,0.91; 1.0,1.0">
                                          <p:stCondLst>
                                            <p:cond delay="0"/>
                                          </p:stCondLst>
                                        </p:cTn>
                                        <p:tgtEl>
                                          <p:spTgt spid="10">
                                            <p:txEl>
                                              <p:pRg st="4" end="4"/>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0">
                                            <p:txEl>
                                              <p:pRg st="4" end="4"/>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0">
                                            <p:txEl>
                                              <p:pRg st="4" end="4"/>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0">
                                            <p:txEl>
                                              <p:pRg st="4" end="4"/>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0">
                                            <p:txEl>
                                              <p:pRg st="4" end="4"/>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10">
                                            <p:txEl>
                                              <p:pRg st="4" end="4"/>
                                            </p:txEl>
                                          </p:spTgt>
                                        </p:tgtEl>
                                      </p:cBhvr>
                                      <p:to x="100000" y="60000"/>
                                    </p:animScale>
                                    <p:animScale>
                                      <p:cBhvr>
                                        <p:cTn id="68" dur="166" decel="50000">
                                          <p:stCondLst>
                                            <p:cond delay="676"/>
                                          </p:stCondLst>
                                        </p:cTn>
                                        <p:tgtEl>
                                          <p:spTgt spid="10">
                                            <p:txEl>
                                              <p:pRg st="4" end="4"/>
                                            </p:txEl>
                                          </p:spTgt>
                                        </p:tgtEl>
                                      </p:cBhvr>
                                      <p:to x="100000" y="100000"/>
                                    </p:animScale>
                                    <p:animScale>
                                      <p:cBhvr>
                                        <p:cTn id="69" dur="26">
                                          <p:stCondLst>
                                            <p:cond delay="1312"/>
                                          </p:stCondLst>
                                        </p:cTn>
                                        <p:tgtEl>
                                          <p:spTgt spid="10">
                                            <p:txEl>
                                              <p:pRg st="4" end="4"/>
                                            </p:txEl>
                                          </p:spTgt>
                                        </p:tgtEl>
                                      </p:cBhvr>
                                      <p:to x="100000" y="80000"/>
                                    </p:animScale>
                                    <p:animScale>
                                      <p:cBhvr>
                                        <p:cTn id="70" dur="166" decel="50000">
                                          <p:stCondLst>
                                            <p:cond delay="1338"/>
                                          </p:stCondLst>
                                        </p:cTn>
                                        <p:tgtEl>
                                          <p:spTgt spid="10">
                                            <p:txEl>
                                              <p:pRg st="4" end="4"/>
                                            </p:txEl>
                                          </p:spTgt>
                                        </p:tgtEl>
                                      </p:cBhvr>
                                      <p:to x="100000" y="100000"/>
                                    </p:animScale>
                                    <p:animScale>
                                      <p:cBhvr>
                                        <p:cTn id="71" dur="26">
                                          <p:stCondLst>
                                            <p:cond delay="1642"/>
                                          </p:stCondLst>
                                        </p:cTn>
                                        <p:tgtEl>
                                          <p:spTgt spid="10">
                                            <p:txEl>
                                              <p:pRg st="4" end="4"/>
                                            </p:txEl>
                                          </p:spTgt>
                                        </p:tgtEl>
                                      </p:cBhvr>
                                      <p:to x="100000" y="90000"/>
                                    </p:animScale>
                                    <p:animScale>
                                      <p:cBhvr>
                                        <p:cTn id="72" dur="166" decel="50000">
                                          <p:stCondLst>
                                            <p:cond delay="1668"/>
                                          </p:stCondLst>
                                        </p:cTn>
                                        <p:tgtEl>
                                          <p:spTgt spid="10">
                                            <p:txEl>
                                              <p:pRg st="4" end="4"/>
                                            </p:txEl>
                                          </p:spTgt>
                                        </p:tgtEl>
                                      </p:cBhvr>
                                      <p:to x="100000" y="100000"/>
                                    </p:animScale>
                                    <p:animScale>
                                      <p:cBhvr>
                                        <p:cTn id="73" dur="26">
                                          <p:stCondLst>
                                            <p:cond delay="1808"/>
                                          </p:stCondLst>
                                        </p:cTn>
                                        <p:tgtEl>
                                          <p:spTgt spid="10">
                                            <p:txEl>
                                              <p:pRg st="4" end="4"/>
                                            </p:txEl>
                                          </p:spTgt>
                                        </p:tgtEl>
                                      </p:cBhvr>
                                      <p:to x="100000" y="95000"/>
                                    </p:animScale>
                                    <p:animScale>
                                      <p:cBhvr>
                                        <p:cTn id="74" dur="166" decel="50000">
                                          <p:stCondLst>
                                            <p:cond delay="1834"/>
                                          </p:stCondLst>
                                        </p:cTn>
                                        <p:tgtEl>
                                          <p:spTgt spid="10">
                                            <p:txEl>
                                              <p:pRg st="4" end="4"/>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10">
                                            <p:txEl>
                                              <p:pRg st="7" end="7"/>
                                            </p:txEl>
                                          </p:spTgt>
                                        </p:tgtEl>
                                        <p:attrNameLst>
                                          <p:attrName>style.visibility</p:attrName>
                                        </p:attrNameLst>
                                      </p:cBhvr>
                                      <p:to>
                                        <p:strVal val="visible"/>
                                      </p:to>
                                    </p:set>
                                    <p:animEffect transition="in" filter="wipe(down)">
                                      <p:cBhvr>
                                        <p:cTn id="79" dur="580">
                                          <p:stCondLst>
                                            <p:cond delay="0"/>
                                          </p:stCondLst>
                                        </p:cTn>
                                        <p:tgtEl>
                                          <p:spTgt spid="10">
                                            <p:txEl>
                                              <p:pRg st="7" end="7"/>
                                            </p:txEl>
                                          </p:spTgt>
                                        </p:tgtEl>
                                      </p:cBhvr>
                                    </p:animEffect>
                                    <p:anim calcmode="lin" valueType="num">
                                      <p:cBhvr>
                                        <p:cTn id="80" dur="1822" tmFilter="0,0; 0.14,0.36; 0.43,0.73; 0.71,0.91; 1.0,1.0">
                                          <p:stCondLst>
                                            <p:cond delay="0"/>
                                          </p:stCondLst>
                                        </p:cTn>
                                        <p:tgtEl>
                                          <p:spTgt spid="10">
                                            <p:txEl>
                                              <p:pRg st="7" end="7"/>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0">
                                            <p:txEl>
                                              <p:pRg st="7" end="7"/>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0">
                                            <p:txEl>
                                              <p:pRg st="7" end="7"/>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0">
                                            <p:txEl>
                                              <p:pRg st="7" end="7"/>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0">
                                            <p:txEl>
                                              <p:pRg st="7" end="7"/>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10">
                                            <p:txEl>
                                              <p:pRg st="7" end="7"/>
                                            </p:txEl>
                                          </p:spTgt>
                                        </p:tgtEl>
                                      </p:cBhvr>
                                      <p:to x="100000" y="60000"/>
                                    </p:animScale>
                                    <p:animScale>
                                      <p:cBhvr>
                                        <p:cTn id="86" dur="166" decel="50000">
                                          <p:stCondLst>
                                            <p:cond delay="676"/>
                                          </p:stCondLst>
                                        </p:cTn>
                                        <p:tgtEl>
                                          <p:spTgt spid="10">
                                            <p:txEl>
                                              <p:pRg st="7" end="7"/>
                                            </p:txEl>
                                          </p:spTgt>
                                        </p:tgtEl>
                                      </p:cBhvr>
                                      <p:to x="100000" y="100000"/>
                                    </p:animScale>
                                    <p:animScale>
                                      <p:cBhvr>
                                        <p:cTn id="87" dur="26">
                                          <p:stCondLst>
                                            <p:cond delay="1312"/>
                                          </p:stCondLst>
                                        </p:cTn>
                                        <p:tgtEl>
                                          <p:spTgt spid="10">
                                            <p:txEl>
                                              <p:pRg st="7" end="7"/>
                                            </p:txEl>
                                          </p:spTgt>
                                        </p:tgtEl>
                                      </p:cBhvr>
                                      <p:to x="100000" y="80000"/>
                                    </p:animScale>
                                    <p:animScale>
                                      <p:cBhvr>
                                        <p:cTn id="88" dur="166" decel="50000">
                                          <p:stCondLst>
                                            <p:cond delay="1338"/>
                                          </p:stCondLst>
                                        </p:cTn>
                                        <p:tgtEl>
                                          <p:spTgt spid="10">
                                            <p:txEl>
                                              <p:pRg st="7" end="7"/>
                                            </p:txEl>
                                          </p:spTgt>
                                        </p:tgtEl>
                                      </p:cBhvr>
                                      <p:to x="100000" y="100000"/>
                                    </p:animScale>
                                    <p:animScale>
                                      <p:cBhvr>
                                        <p:cTn id="89" dur="26">
                                          <p:stCondLst>
                                            <p:cond delay="1642"/>
                                          </p:stCondLst>
                                        </p:cTn>
                                        <p:tgtEl>
                                          <p:spTgt spid="10">
                                            <p:txEl>
                                              <p:pRg st="7" end="7"/>
                                            </p:txEl>
                                          </p:spTgt>
                                        </p:tgtEl>
                                      </p:cBhvr>
                                      <p:to x="100000" y="90000"/>
                                    </p:animScale>
                                    <p:animScale>
                                      <p:cBhvr>
                                        <p:cTn id="90" dur="166" decel="50000">
                                          <p:stCondLst>
                                            <p:cond delay="1668"/>
                                          </p:stCondLst>
                                        </p:cTn>
                                        <p:tgtEl>
                                          <p:spTgt spid="10">
                                            <p:txEl>
                                              <p:pRg st="7" end="7"/>
                                            </p:txEl>
                                          </p:spTgt>
                                        </p:tgtEl>
                                      </p:cBhvr>
                                      <p:to x="100000" y="100000"/>
                                    </p:animScale>
                                    <p:animScale>
                                      <p:cBhvr>
                                        <p:cTn id="91" dur="26">
                                          <p:stCondLst>
                                            <p:cond delay="1808"/>
                                          </p:stCondLst>
                                        </p:cTn>
                                        <p:tgtEl>
                                          <p:spTgt spid="10">
                                            <p:txEl>
                                              <p:pRg st="7" end="7"/>
                                            </p:txEl>
                                          </p:spTgt>
                                        </p:tgtEl>
                                      </p:cBhvr>
                                      <p:to x="100000" y="95000"/>
                                    </p:animScale>
                                    <p:animScale>
                                      <p:cBhvr>
                                        <p:cTn id="92" dur="166" decel="50000">
                                          <p:stCondLst>
                                            <p:cond delay="1834"/>
                                          </p:stCondLst>
                                        </p:cTn>
                                        <p:tgtEl>
                                          <p:spTgt spid="10">
                                            <p:txEl>
                                              <p:pRg st="7" end="7"/>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10">
                                            <p:txEl>
                                              <p:pRg st="6" end="6"/>
                                            </p:txEl>
                                          </p:spTgt>
                                        </p:tgtEl>
                                        <p:attrNameLst>
                                          <p:attrName>style.visibility</p:attrName>
                                        </p:attrNameLst>
                                      </p:cBhvr>
                                      <p:to>
                                        <p:strVal val="visible"/>
                                      </p:to>
                                    </p:set>
                                    <p:animEffect transition="in" filter="wipe(down)">
                                      <p:cBhvr>
                                        <p:cTn id="97" dur="580">
                                          <p:stCondLst>
                                            <p:cond delay="0"/>
                                          </p:stCondLst>
                                        </p:cTn>
                                        <p:tgtEl>
                                          <p:spTgt spid="10">
                                            <p:txEl>
                                              <p:pRg st="6" end="6"/>
                                            </p:txEl>
                                          </p:spTgt>
                                        </p:tgtEl>
                                      </p:cBhvr>
                                    </p:animEffect>
                                    <p:anim calcmode="lin" valueType="num">
                                      <p:cBhvr>
                                        <p:cTn id="98" dur="1822" tmFilter="0,0; 0.14,0.36; 0.43,0.73; 0.71,0.91; 1.0,1.0">
                                          <p:stCondLst>
                                            <p:cond delay="0"/>
                                          </p:stCondLst>
                                        </p:cTn>
                                        <p:tgtEl>
                                          <p:spTgt spid="10">
                                            <p:txEl>
                                              <p:pRg st="6" end="6"/>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xEl>
                                              <p:pRg st="6" end="6"/>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xEl>
                                              <p:pRg st="6" end="6"/>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xEl>
                                              <p:pRg st="6" end="6"/>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xEl>
                                              <p:pRg st="6" end="6"/>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xEl>
                                              <p:pRg st="6" end="6"/>
                                            </p:txEl>
                                          </p:spTgt>
                                        </p:tgtEl>
                                      </p:cBhvr>
                                      <p:to x="100000" y="60000"/>
                                    </p:animScale>
                                    <p:animScale>
                                      <p:cBhvr>
                                        <p:cTn id="104" dur="166" decel="50000">
                                          <p:stCondLst>
                                            <p:cond delay="676"/>
                                          </p:stCondLst>
                                        </p:cTn>
                                        <p:tgtEl>
                                          <p:spTgt spid="10">
                                            <p:txEl>
                                              <p:pRg st="6" end="6"/>
                                            </p:txEl>
                                          </p:spTgt>
                                        </p:tgtEl>
                                      </p:cBhvr>
                                      <p:to x="100000" y="100000"/>
                                    </p:animScale>
                                    <p:animScale>
                                      <p:cBhvr>
                                        <p:cTn id="105" dur="26">
                                          <p:stCondLst>
                                            <p:cond delay="1312"/>
                                          </p:stCondLst>
                                        </p:cTn>
                                        <p:tgtEl>
                                          <p:spTgt spid="10">
                                            <p:txEl>
                                              <p:pRg st="6" end="6"/>
                                            </p:txEl>
                                          </p:spTgt>
                                        </p:tgtEl>
                                      </p:cBhvr>
                                      <p:to x="100000" y="80000"/>
                                    </p:animScale>
                                    <p:animScale>
                                      <p:cBhvr>
                                        <p:cTn id="106" dur="166" decel="50000">
                                          <p:stCondLst>
                                            <p:cond delay="1338"/>
                                          </p:stCondLst>
                                        </p:cTn>
                                        <p:tgtEl>
                                          <p:spTgt spid="10">
                                            <p:txEl>
                                              <p:pRg st="6" end="6"/>
                                            </p:txEl>
                                          </p:spTgt>
                                        </p:tgtEl>
                                      </p:cBhvr>
                                      <p:to x="100000" y="100000"/>
                                    </p:animScale>
                                    <p:animScale>
                                      <p:cBhvr>
                                        <p:cTn id="107" dur="26">
                                          <p:stCondLst>
                                            <p:cond delay="1642"/>
                                          </p:stCondLst>
                                        </p:cTn>
                                        <p:tgtEl>
                                          <p:spTgt spid="10">
                                            <p:txEl>
                                              <p:pRg st="6" end="6"/>
                                            </p:txEl>
                                          </p:spTgt>
                                        </p:tgtEl>
                                      </p:cBhvr>
                                      <p:to x="100000" y="90000"/>
                                    </p:animScale>
                                    <p:animScale>
                                      <p:cBhvr>
                                        <p:cTn id="108" dur="166" decel="50000">
                                          <p:stCondLst>
                                            <p:cond delay="1668"/>
                                          </p:stCondLst>
                                        </p:cTn>
                                        <p:tgtEl>
                                          <p:spTgt spid="10">
                                            <p:txEl>
                                              <p:pRg st="6" end="6"/>
                                            </p:txEl>
                                          </p:spTgt>
                                        </p:tgtEl>
                                      </p:cBhvr>
                                      <p:to x="100000" y="100000"/>
                                    </p:animScale>
                                    <p:animScale>
                                      <p:cBhvr>
                                        <p:cTn id="109" dur="26">
                                          <p:stCondLst>
                                            <p:cond delay="1808"/>
                                          </p:stCondLst>
                                        </p:cTn>
                                        <p:tgtEl>
                                          <p:spTgt spid="10">
                                            <p:txEl>
                                              <p:pRg st="6" end="6"/>
                                            </p:txEl>
                                          </p:spTgt>
                                        </p:tgtEl>
                                      </p:cBhvr>
                                      <p:to x="100000" y="95000"/>
                                    </p:animScale>
                                    <p:animScale>
                                      <p:cBhvr>
                                        <p:cTn id="110" dur="166" decel="50000">
                                          <p:stCondLst>
                                            <p:cond delay="1834"/>
                                          </p:stCondLst>
                                        </p:cTn>
                                        <p:tgtEl>
                                          <p:spTgt spid="10">
                                            <p:txEl>
                                              <p:pRg st="6" end="6"/>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10">
                                            <p:txEl>
                                              <p:pRg st="8" end="8"/>
                                            </p:txEl>
                                          </p:spTgt>
                                        </p:tgtEl>
                                        <p:attrNameLst>
                                          <p:attrName>style.visibility</p:attrName>
                                        </p:attrNameLst>
                                      </p:cBhvr>
                                      <p:to>
                                        <p:strVal val="visible"/>
                                      </p:to>
                                    </p:set>
                                    <p:animEffect transition="in" filter="wipe(down)">
                                      <p:cBhvr>
                                        <p:cTn id="115" dur="580">
                                          <p:stCondLst>
                                            <p:cond delay="0"/>
                                          </p:stCondLst>
                                        </p:cTn>
                                        <p:tgtEl>
                                          <p:spTgt spid="10">
                                            <p:txEl>
                                              <p:pRg st="8" end="8"/>
                                            </p:txEl>
                                          </p:spTgt>
                                        </p:tgtEl>
                                      </p:cBhvr>
                                    </p:animEffect>
                                    <p:anim calcmode="lin" valueType="num">
                                      <p:cBhvr>
                                        <p:cTn id="116" dur="1822" tmFilter="0,0; 0.14,0.36; 0.43,0.73; 0.71,0.91; 1.0,1.0">
                                          <p:stCondLst>
                                            <p:cond delay="0"/>
                                          </p:stCondLst>
                                        </p:cTn>
                                        <p:tgtEl>
                                          <p:spTgt spid="10">
                                            <p:txEl>
                                              <p:pRg st="8" end="8"/>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0">
                                            <p:txEl>
                                              <p:pRg st="8" end="8"/>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0">
                                            <p:txEl>
                                              <p:pRg st="8" end="8"/>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0">
                                            <p:txEl>
                                              <p:pRg st="8" end="8"/>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0">
                                            <p:txEl>
                                              <p:pRg st="8" end="8"/>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10">
                                            <p:txEl>
                                              <p:pRg st="8" end="8"/>
                                            </p:txEl>
                                          </p:spTgt>
                                        </p:tgtEl>
                                      </p:cBhvr>
                                      <p:to x="100000" y="60000"/>
                                    </p:animScale>
                                    <p:animScale>
                                      <p:cBhvr>
                                        <p:cTn id="122" dur="166" decel="50000">
                                          <p:stCondLst>
                                            <p:cond delay="676"/>
                                          </p:stCondLst>
                                        </p:cTn>
                                        <p:tgtEl>
                                          <p:spTgt spid="10">
                                            <p:txEl>
                                              <p:pRg st="8" end="8"/>
                                            </p:txEl>
                                          </p:spTgt>
                                        </p:tgtEl>
                                      </p:cBhvr>
                                      <p:to x="100000" y="100000"/>
                                    </p:animScale>
                                    <p:animScale>
                                      <p:cBhvr>
                                        <p:cTn id="123" dur="26">
                                          <p:stCondLst>
                                            <p:cond delay="1312"/>
                                          </p:stCondLst>
                                        </p:cTn>
                                        <p:tgtEl>
                                          <p:spTgt spid="10">
                                            <p:txEl>
                                              <p:pRg st="8" end="8"/>
                                            </p:txEl>
                                          </p:spTgt>
                                        </p:tgtEl>
                                      </p:cBhvr>
                                      <p:to x="100000" y="80000"/>
                                    </p:animScale>
                                    <p:animScale>
                                      <p:cBhvr>
                                        <p:cTn id="124" dur="166" decel="50000">
                                          <p:stCondLst>
                                            <p:cond delay="1338"/>
                                          </p:stCondLst>
                                        </p:cTn>
                                        <p:tgtEl>
                                          <p:spTgt spid="10">
                                            <p:txEl>
                                              <p:pRg st="8" end="8"/>
                                            </p:txEl>
                                          </p:spTgt>
                                        </p:tgtEl>
                                      </p:cBhvr>
                                      <p:to x="100000" y="100000"/>
                                    </p:animScale>
                                    <p:animScale>
                                      <p:cBhvr>
                                        <p:cTn id="125" dur="26">
                                          <p:stCondLst>
                                            <p:cond delay="1642"/>
                                          </p:stCondLst>
                                        </p:cTn>
                                        <p:tgtEl>
                                          <p:spTgt spid="10">
                                            <p:txEl>
                                              <p:pRg st="8" end="8"/>
                                            </p:txEl>
                                          </p:spTgt>
                                        </p:tgtEl>
                                      </p:cBhvr>
                                      <p:to x="100000" y="90000"/>
                                    </p:animScale>
                                    <p:animScale>
                                      <p:cBhvr>
                                        <p:cTn id="126" dur="166" decel="50000">
                                          <p:stCondLst>
                                            <p:cond delay="1668"/>
                                          </p:stCondLst>
                                        </p:cTn>
                                        <p:tgtEl>
                                          <p:spTgt spid="10">
                                            <p:txEl>
                                              <p:pRg st="8" end="8"/>
                                            </p:txEl>
                                          </p:spTgt>
                                        </p:tgtEl>
                                      </p:cBhvr>
                                      <p:to x="100000" y="100000"/>
                                    </p:animScale>
                                    <p:animScale>
                                      <p:cBhvr>
                                        <p:cTn id="127" dur="26">
                                          <p:stCondLst>
                                            <p:cond delay="1808"/>
                                          </p:stCondLst>
                                        </p:cTn>
                                        <p:tgtEl>
                                          <p:spTgt spid="10">
                                            <p:txEl>
                                              <p:pRg st="8" end="8"/>
                                            </p:txEl>
                                          </p:spTgt>
                                        </p:tgtEl>
                                      </p:cBhvr>
                                      <p:to x="100000" y="95000"/>
                                    </p:animScale>
                                    <p:animScale>
                                      <p:cBhvr>
                                        <p:cTn id="128" dur="166" decel="50000">
                                          <p:stCondLst>
                                            <p:cond delay="1834"/>
                                          </p:stCondLst>
                                        </p:cTn>
                                        <p:tgtEl>
                                          <p:spTgt spid="10">
                                            <p:txEl>
                                              <p:pRg st="8" end="8"/>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1FF12C4-43AA-5EF8-A6B5-A6741C56129D}"/>
              </a:ext>
            </a:extLst>
          </p:cNvPr>
          <p:cNvGrpSpPr/>
          <p:nvPr/>
        </p:nvGrpSpPr>
        <p:grpSpPr>
          <a:xfrm>
            <a:off x="1" y="1"/>
            <a:ext cx="12192000" cy="6858000"/>
            <a:chOff x="1" y="1"/>
            <a:chExt cx="12192000" cy="6858000"/>
          </a:xfrm>
        </p:grpSpPr>
        <p:sp>
          <p:nvSpPr>
            <p:cNvPr id="7" name="Rectangle 6">
              <a:extLst>
                <a:ext uri="{FF2B5EF4-FFF2-40B4-BE49-F238E27FC236}">
                  <a16:creationId xmlns:a16="http://schemas.microsoft.com/office/drawing/2014/main" id="{58DC56AF-6D91-2326-5059-9739D778C85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9F5A3725-0DF8-1E43-31D9-60012D68DC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709A127C-6193-4FD4-A479-B21A7815898D}"/>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AD930771-721A-0907-6FB8-3CC1A54C1E2B}"/>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56FEC384-7E13-68E0-FE4B-6DBAA94AA46C}"/>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Good Morning</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11" name="Picture 10" descr="A red blue yellow and white dice&#10;&#10;AI-generated content may be incorrect.">
            <a:extLst>
              <a:ext uri="{FF2B5EF4-FFF2-40B4-BE49-F238E27FC236}">
                <a16:creationId xmlns:a16="http://schemas.microsoft.com/office/drawing/2014/main" id="{781A58D6-998E-9D8B-2FD3-4F8FBD8D48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7994" y="1928923"/>
            <a:ext cx="8795374" cy="3166829"/>
          </a:xfrm>
          <a:prstGeom prst="rect">
            <a:avLst/>
          </a:prstGeom>
        </p:spPr>
      </p:pic>
      <p:pic>
        <p:nvPicPr>
          <p:cNvPr id="3" name="Picture 2" descr="Diocesan Board of Education - Diocese of Ely">
            <a:extLst>
              <a:ext uri="{FF2B5EF4-FFF2-40B4-BE49-F238E27FC236}">
                <a16:creationId xmlns:a16="http://schemas.microsoft.com/office/drawing/2014/main" id="{7BF0B49E-5E53-027C-455A-4B96B3AA2E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1395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E039FA1-5EE7-3367-C80B-9E746B91F17E}"/>
              </a:ext>
            </a:extLst>
          </p:cNvPr>
          <p:cNvGrpSpPr/>
          <p:nvPr/>
        </p:nvGrpSpPr>
        <p:grpSpPr>
          <a:xfrm>
            <a:off x="1" y="1"/>
            <a:ext cx="12192000" cy="6858000"/>
            <a:chOff x="1" y="1"/>
            <a:chExt cx="12192000" cy="6858000"/>
          </a:xfrm>
        </p:grpSpPr>
        <p:sp>
          <p:nvSpPr>
            <p:cNvPr id="3" name="Rectangle 2">
              <a:extLst>
                <a:ext uri="{FF2B5EF4-FFF2-40B4-BE49-F238E27FC236}">
                  <a16:creationId xmlns:a16="http://schemas.microsoft.com/office/drawing/2014/main" id="{989187C3-8A68-0829-E61F-95CB90CC35F1}"/>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35EEB251-612B-5C46-7701-9CA72153043F}"/>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84BB089-B572-5C94-DDF9-9FC3930BECB2}"/>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4DE9CBE7-3669-7DCD-070F-E2CFD546097F}"/>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9" name="TextBox 8">
            <a:extLst>
              <a:ext uri="{FF2B5EF4-FFF2-40B4-BE49-F238E27FC236}">
                <a16:creationId xmlns:a16="http://schemas.microsoft.com/office/drawing/2014/main" id="{34EF86BD-9FB5-637A-EB68-EC8284AABAA1}"/>
              </a:ext>
            </a:extLst>
          </p:cNvPr>
          <p:cNvSpPr txBox="1"/>
          <p:nvPr/>
        </p:nvSpPr>
        <p:spPr>
          <a:xfrm>
            <a:off x="457201" y="353963"/>
            <a:ext cx="11213689" cy="6670096"/>
          </a:xfrm>
          <a:prstGeom prst="rect">
            <a:avLst/>
          </a:prstGeom>
          <a:noFill/>
        </p:spPr>
        <p:txBody>
          <a:bodyPr wrap="square">
            <a:spAutoFit/>
          </a:bodyPr>
          <a:lstStyle/>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Bishop’s </a:t>
            </a:r>
            <a:r>
              <a:rPr lang="en-GB" sz="6600" kern="1400" dirty="0">
                <a:ln>
                  <a:noFill/>
                </a:ln>
                <a:solidFill>
                  <a:srgbClr val="C00000"/>
                </a:solidFill>
                <a:effectLst/>
                <a:latin typeface="Dreaming Outloud Pro" panose="03050502040302030504" pitchFamily="66" charset="0"/>
              </a:rPr>
              <a:t>Lent </a:t>
            </a:r>
            <a:r>
              <a:rPr lang="en-GB" sz="6600" kern="1400" dirty="0">
                <a:ln>
                  <a:noFill/>
                </a:ln>
                <a:solidFill>
                  <a:srgbClr val="FFC000"/>
                </a:solidFill>
                <a:effectLst/>
                <a:latin typeface="Dreaming Outloud Pro" panose="03050502040302030504" pitchFamily="66" charset="0"/>
              </a:rPr>
              <a:t>Challenge </a:t>
            </a:r>
            <a:r>
              <a:rPr lang="en-GB" sz="6600" kern="1400" dirty="0">
                <a:ln>
                  <a:noFill/>
                </a:ln>
                <a:solidFill>
                  <a:srgbClr val="2D4E6B"/>
                </a:solidFill>
                <a:effectLst/>
                <a:latin typeface="Dreaming Outloud Pro" panose="03050502040302030504" pitchFamily="66" charset="0"/>
              </a:rPr>
              <a:t>2</a:t>
            </a:r>
            <a:r>
              <a:rPr lang="en-GB" sz="6600" kern="1400" dirty="0">
                <a:ln>
                  <a:noFill/>
                </a:ln>
                <a:solidFill>
                  <a:srgbClr val="C00000"/>
                </a:solidFill>
                <a:effectLst/>
                <a:latin typeface="Dreaming Outloud Pro" panose="03050502040302030504" pitchFamily="66" charset="0"/>
              </a:rPr>
              <a:t>0</a:t>
            </a:r>
            <a:r>
              <a:rPr lang="en-GB" sz="6600" kern="1400" dirty="0">
                <a:ln>
                  <a:noFill/>
                </a:ln>
                <a:solidFill>
                  <a:srgbClr val="FFC000"/>
                </a:solidFill>
                <a:effectLst/>
                <a:latin typeface="Dreaming Outloud Pro" panose="03050502040302030504" pitchFamily="66" charset="0"/>
              </a:rPr>
              <a:t>2</a:t>
            </a:r>
            <a:r>
              <a:rPr lang="en-GB" sz="6600" kern="1400" dirty="0">
                <a:ln>
                  <a:noFill/>
                </a:ln>
                <a:solidFill>
                  <a:srgbClr val="2D4E6B"/>
                </a:solidFill>
                <a:effectLst/>
                <a:latin typeface="Dreaming Outloud Pro" panose="03050502040302030504" pitchFamily="66" charset="0"/>
              </a:rPr>
              <a:t>6</a:t>
            </a:r>
          </a:p>
          <a:p>
            <a:pPr marL="0" marR="0" indent="0" algn="ctr">
              <a:lnSpc>
                <a:spcPct val="119000"/>
              </a:lnSpc>
              <a:spcAft>
                <a:spcPts val="600"/>
              </a:spcAft>
              <a:buNone/>
            </a:pPr>
            <a:endParaRPr lang="en-GB" sz="6600" kern="1400" dirty="0">
              <a:solidFill>
                <a:srgbClr val="2D4E6B"/>
              </a:solidFill>
              <a:latin typeface="Dreaming Outloud Pro" panose="03050502040302030504" pitchFamily="66" charset="0"/>
            </a:endParaRPr>
          </a:p>
          <a:p>
            <a:pPr marL="0" marR="0" indent="0" algn="ctr">
              <a:lnSpc>
                <a:spcPct val="119000"/>
              </a:lnSpc>
              <a:spcAft>
                <a:spcPts val="600"/>
              </a:spcAft>
              <a:buNone/>
            </a:pPr>
            <a:endParaRPr lang="en-GB" sz="66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endParaRPr lang="en-GB" sz="4400" kern="1400" dirty="0">
              <a:ln>
                <a:noFill/>
              </a:ln>
              <a:solidFill>
                <a:srgbClr val="2D4E6B"/>
              </a:solidFill>
              <a:effectLst/>
              <a:latin typeface="Dreaming Outloud Pro" panose="03050502040302030504" pitchFamily="66" charset="0"/>
            </a:endParaRPr>
          </a:p>
          <a:p>
            <a:pPr marL="0" marR="0" indent="0" algn="ctr">
              <a:lnSpc>
                <a:spcPct val="119000"/>
              </a:lnSpc>
              <a:spcAft>
                <a:spcPts val="600"/>
              </a:spcAft>
              <a:buNone/>
            </a:pPr>
            <a:r>
              <a:rPr lang="en-GB" sz="6600" kern="1400" dirty="0">
                <a:ln>
                  <a:noFill/>
                </a:ln>
                <a:solidFill>
                  <a:srgbClr val="2D4E6B"/>
                </a:solidFill>
                <a:effectLst/>
                <a:latin typeface="Dreaming Outloud Pro" panose="03050502040302030504" pitchFamily="66" charset="0"/>
              </a:rPr>
              <a:t>Welcome Wave</a:t>
            </a:r>
            <a:endParaRPr lang="en-GB" sz="2800" kern="1400" dirty="0">
              <a:ln>
                <a:noFill/>
              </a:ln>
              <a:solidFill>
                <a:srgbClr val="000000"/>
              </a:solidFill>
              <a:effectLst/>
              <a:latin typeface="Calibri" panose="020F0502020204030204" pitchFamily="34" charset="0"/>
            </a:endParaRPr>
          </a:p>
          <a:p>
            <a:pPr marL="0" marR="0" indent="0" algn="l">
              <a:lnSpc>
                <a:spcPct val="119000"/>
              </a:lnSpc>
              <a:spcAft>
                <a:spcPts val="600"/>
              </a:spcAft>
            </a:pPr>
            <a:r>
              <a:rPr lang="en-GB" sz="2800" kern="1400" dirty="0">
                <a:ln>
                  <a:noFill/>
                </a:ln>
                <a:solidFill>
                  <a:srgbClr val="000000"/>
                </a:solidFill>
                <a:effectLst/>
                <a:latin typeface="Calibri" panose="020F0502020204030204" pitchFamily="34" charset="0"/>
              </a:rPr>
              <a:t> </a:t>
            </a:r>
          </a:p>
        </p:txBody>
      </p:sp>
      <p:pic>
        <p:nvPicPr>
          <p:cNvPr id="4" name="Picture 3" descr="Hand Wave Motion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8830" y="1610108"/>
            <a:ext cx="4470430" cy="3446156"/>
          </a:xfrm>
          <a:prstGeom prst="rect">
            <a:avLst/>
          </a:prstGeom>
        </p:spPr>
      </p:pic>
      <p:pic>
        <p:nvPicPr>
          <p:cNvPr id="14" name="Picture 13" descr="A red blue yellow and white dice&#10;&#10;AI-generated content may be incorrect.">
            <a:extLst>
              <a:ext uri="{FF2B5EF4-FFF2-40B4-BE49-F238E27FC236}">
                <a16:creationId xmlns:a16="http://schemas.microsoft.com/office/drawing/2014/main" id="{EAC37FC3-76F7-9B77-E60C-BD390E3766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4502" y="5512217"/>
            <a:ext cx="2467897" cy="888582"/>
          </a:xfrm>
          <a:prstGeom prst="rect">
            <a:avLst/>
          </a:prstGeom>
        </p:spPr>
      </p:pic>
      <p:pic>
        <p:nvPicPr>
          <p:cNvPr id="15" name="Picture 14" descr="A red blue yellow and white dice&#10;&#10;AI-generated content may be incorrect.">
            <a:extLst>
              <a:ext uri="{FF2B5EF4-FFF2-40B4-BE49-F238E27FC236}">
                <a16:creationId xmlns:a16="http://schemas.microsoft.com/office/drawing/2014/main" id="{91B1AE7D-D46B-2967-1ABC-EEFD4B337C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1110" y="5446469"/>
            <a:ext cx="2467897" cy="888582"/>
          </a:xfrm>
          <a:prstGeom prst="rect">
            <a:avLst/>
          </a:prstGeom>
        </p:spPr>
      </p:pic>
      <p:pic>
        <p:nvPicPr>
          <p:cNvPr id="5" name="Picture 2" descr="Diocesan Board of Education - Diocese of Ely">
            <a:extLst>
              <a:ext uri="{FF2B5EF4-FFF2-40B4-BE49-F238E27FC236}">
                <a16:creationId xmlns:a16="http://schemas.microsoft.com/office/drawing/2014/main" id="{A7A0018A-8131-EF8C-A9A8-A9AF855DD8A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86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00D90F-68AA-DA1D-E8B8-65C8A45A9DB4}"/>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02CD2161-B7F6-B7F6-148E-15016BB34F7F}"/>
              </a:ext>
            </a:extLst>
          </p:cNvPr>
          <p:cNvSpPr>
            <a:spLocks noGrp="1"/>
          </p:cNvSpPr>
          <p:nvPr>
            <p:ph idx="1"/>
          </p:nvPr>
        </p:nvSpPr>
        <p:spPr/>
        <p:txBody>
          <a:bodyPr/>
          <a:lstStyle/>
          <a:p>
            <a:endParaRPr lang="en-GB"/>
          </a:p>
        </p:txBody>
      </p:sp>
      <p:grpSp>
        <p:nvGrpSpPr>
          <p:cNvPr id="4" name="Group 3">
            <a:extLst>
              <a:ext uri="{FF2B5EF4-FFF2-40B4-BE49-F238E27FC236}">
                <a16:creationId xmlns:a16="http://schemas.microsoft.com/office/drawing/2014/main" id="{6D7B3518-4B23-2247-3630-B829B57508E1}"/>
              </a:ext>
            </a:extLst>
          </p:cNvPr>
          <p:cNvGrpSpPr/>
          <p:nvPr/>
        </p:nvGrpSpPr>
        <p:grpSpPr>
          <a:xfrm>
            <a:off x="1" y="1"/>
            <a:ext cx="12192000" cy="6858000"/>
            <a:chOff x="1" y="1"/>
            <a:chExt cx="12192000" cy="6858000"/>
          </a:xfrm>
        </p:grpSpPr>
        <p:sp>
          <p:nvSpPr>
            <p:cNvPr id="5" name="Rectangle 4">
              <a:extLst>
                <a:ext uri="{FF2B5EF4-FFF2-40B4-BE49-F238E27FC236}">
                  <a16:creationId xmlns:a16="http://schemas.microsoft.com/office/drawing/2014/main" id="{27304901-AF24-B7B1-61DB-72B69130030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81A8004-AFE5-6D2D-FFF5-3B03B715277C}"/>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522DE010-D1CA-9E4A-BE61-29B795505980}"/>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DFF94-CAF4-7CD5-7F49-309C579FF966}"/>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2" name="TextBox 11">
            <a:extLst>
              <a:ext uri="{FF2B5EF4-FFF2-40B4-BE49-F238E27FC236}">
                <a16:creationId xmlns:a16="http://schemas.microsoft.com/office/drawing/2014/main" id="{0F889C02-5325-4D7A-E0FB-44C8942551D7}"/>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Welcome</a:t>
            </a:r>
            <a:endParaRPr lang="en-GB" sz="3600" kern="1400" dirty="0">
              <a:ln>
                <a:noFill/>
              </a:ln>
              <a:solidFill>
                <a:srgbClr val="FFC000"/>
              </a:solidFill>
              <a:effectLst/>
              <a:latin typeface="Dreaming Outloud Pro" panose="03050502040302030504" pitchFamily="66" charset="0"/>
            </a:endParaRPr>
          </a:p>
        </p:txBody>
      </p:sp>
      <p:pic>
        <p:nvPicPr>
          <p:cNvPr id="13" name="Picture 2" descr="Image preview">
            <a:extLst>
              <a:ext uri="{FF2B5EF4-FFF2-40B4-BE49-F238E27FC236}">
                <a16:creationId xmlns:a16="http://schemas.microsoft.com/office/drawing/2014/main" id="{9B248304-D499-A4F8-40F5-A8F5C44D11D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309" t="207" r="20" b="37544"/>
          <a:stretch/>
        </p:blipFill>
        <p:spPr bwMode="auto">
          <a:xfrm>
            <a:off x="7118449" y="2062317"/>
            <a:ext cx="3992105" cy="3048000"/>
          </a:xfrm>
          <a:prstGeom prst="ellipse">
            <a:avLst/>
          </a:prstGeom>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6C7EE4FB-5172-39E4-3EF3-29A94F5C9DDA}"/>
              </a:ext>
            </a:extLst>
          </p:cNvPr>
          <p:cNvSpPr txBox="1"/>
          <p:nvPr/>
        </p:nvSpPr>
        <p:spPr>
          <a:xfrm>
            <a:off x="797291" y="1678496"/>
            <a:ext cx="6280249" cy="3320668"/>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We open the </a:t>
            </a:r>
            <a:r>
              <a:rPr lang="en-US" sz="3600" b="1" u="sng" dirty="0">
                <a:solidFill>
                  <a:schemeClr val="tx2">
                    <a:lumMod val="90000"/>
                    <a:lumOff val="10000"/>
                  </a:schemeClr>
                </a:solidFill>
                <a:latin typeface="Dreaming Outloud Pro" panose="03050502040302030504" pitchFamily="66" charset="0"/>
                <a:cs typeface="Dreaming Outloud Pro" panose="03050502040302030504" pitchFamily="66" charset="0"/>
              </a:rPr>
              <a:t>Bible</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 as we think about … </a:t>
            </a:r>
            <a:r>
              <a:rPr lang="en-US" sz="3600" dirty="0">
                <a:solidFill>
                  <a:srgbClr val="C00000"/>
                </a:solidFill>
                <a:latin typeface="Dreaming Outloud Pro" panose="03050502040302030504" pitchFamily="66" charset="0"/>
                <a:cs typeface="Dreaming Outloud Pro" panose="03050502040302030504" pitchFamily="66" charset="0"/>
              </a:rPr>
              <a:t>God the Father</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C00000"/>
                </a:solidFill>
                <a:latin typeface="Dreaming Outloud Pro" panose="03050502040302030504" pitchFamily="66" charset="0"/>
                <a:cs typeface="Dreaming Outloud Pro" panose="03050502040302030504" pitchFamily="66" charset="0"/>
              </a:rPr>
              <a:t>We place the </a:t>
            </a:r>
            <a:r>
              <a:rPr lang="en-US" sz="3600" b="1" u="sng" dirty="0">
                <a:solidFill>
                  <a:srgbClr val="C00000"/>
                </a:solidFill>
                <a:latin typeface="Dreaming Outloud Pro" panose="03050502040302030504" pitchFamily="66" charset="0"/>
                <a:cs typeface="Dreaming Outloud Pro" panose="03050502040302030504" pitchFamily="66" charset="0"/>
              </a:rPr>
              <a:t>Cross</a:t>
            </a:r>
            <a:r>
              <a:rPr lang="en-US" sz="3600" dirty="0">
                <a:solidFill>
                  <a:srgbClr val="C00000"/>
                </a:solidFill>
                <a:latin typeface="Dreaming Outloud Pro" panose="03050502040302030504" pitchFamily="66" charset="0"/>
                <a:cs typeface="Dreaming Outloud Pro" panose="03050502040302030504" pitchFamily="66" charset="0"/>
              </a:rPr>
              <a:t> as we think about … </a:t>
            </a:r>
            <a:r>
              <a:rPr lang="en-US" sz="3600" dirty="0">
                <a:solidFill>
                  <a:srgbClr val="FFC000"/>
                </a:solidFill>
                <a:latin typeface="Dreaming Outloud Pro" panose="03050502040302030504" pitchFamily="66" charset="0"/>
                <a:cs typeface="Dreaming Outloud Pro" panose="03050502040302030504" pitchFamily="66" charset="0"/>
              </a:rPr>
              <a:t>Jesus his Son</a:t>
            </a:r>
          </a:p>
          <a:p>
            <a:pPr indent="-228600">
              <a:lnSpc>
                <a:spcPct val="90000"/>
              </a:lnSpc>
              <a:spcAft>
                <a:spcPts val="600"/>
              </a:spcAft>
              <a:buFont typeface="Arial" panose="020B0604020202020204" pitchFamily="34" charset="0"/>
              <a:buChar char="•"/>
            </a:pPr>
            <a:endParaRPr lang="en-US" sz="3600" dirty="0">
              <a:latin typeface="Dreaming Outloud Pro" panose="03050502040302030504" pitchFamily="66" charset="0"/>
              <a:cs typeface="Dreaming Outloud Pro" panose="03050502040302030504" pitchFamily="66" charset="0"/>
            </a:endParaRPr>
          </a:p>
          <a:p>
            <a:pPr indent="-228600">
              <a:lnSpc>
                <a:spcPct val="90000"/>
              </a:lnSpc>
              <a:spcAft>
                <a:spcPts val="600"/>
              </a:spcAft>
              <a:buFont typeface="Arial" panose="020B0604020202020204" pitchFamily="34" charset="0"/>
              <a:buChar char="•"/>
            </a:pPr>
            <a:r>
              <a:rPr lang="en-US" sz="3600" dirty="0">
                <a:solidFill>
                  <a:srgbClr val="FFC000"/>
                </a:solidFill>
                <a:latin typeface="Dreaming Outloud Pro" panose="03050502040302030504" pitchFamily="66" charset="0"/>
                <a:cs typeface="Dreaming Outloud Pro" panose="03050502040302030504" pitchFamily="66" charset="0"/>
              </a:rPr>
              <a:t>We light the </a:t>
            </a:r>
            <a:r>
              <a:rPr lang="en-US" sz="3600" b="1" u="sng" dirty="0">
                <a:solidFill>
                  <a:srgbClr val="FFC000"/>
                </a:solidFill>
                <a:latin typeface="Dreaming Outloud Pro" panose="03050502040302030504" pitchFamily="66" charset="0"/>
                <a:cs typeface="Dreaming Outloud Pro" panose="03050502040302030504" pitchFamily="66" charset="0"/>
              </a:rPr>
              <a:t>Candle</a:t>
            </a:r>
            <a:r>
              <a:rPr lang="en-US" sz="3600" dirty="0">
                <a:solidFill>
                  <a:srgbClr val="FFC000"/>
                </a:solidFill>
                <a:latin typeface="Dreaming Outloud Pro" panose="03050502040302030504" pitchFamily="66" charset="0"/>
                <a:cs typeface="Dreaming Outloud Pro" panose="03050502040302030504" pitchFamily="66" charset="0"/>
              </a:rPr>
              <a:t> as we think about … </a:t>
            </a:r>
            <a:r>
              <a:rPr lang="en-US" sz="3600" dirty="0">
                <a:solidFill>
                  <a:schemeClr val="tx2">
                    <a:lumMod val="90000"/>
                    <a:lumOff val="10000"/>
                  </a:schemeClr>
                </a:solidFill>
                <a:latin typeface="Dreaming Outloud Pro" panose="03050502040302030504" pitchFamily="66" charset="0"/>
                <a:cs typeface="Dreaming Outloud Pro" panose="03050502040302030504" pitchFamily="66" charset="0"/>
              </a:rPr>
              <a:t>The Holy Spirit</a:t>
            </a:r>
          </a:p>
        </p:txBody>
      </p:sp>
      <p:pic>
        <p:nvPicPr>
          <p:cNvPr id="9" name="Picture 2" descr="Diocesan Board of Education - Diocese of Ely">
            <a:extLst>
              <a:ext uri="{FF2B5EF4-FFF2-40B4-BE49-F238E27FC236}">
                <a16:creationId xmlns:a16="http://schemas.microsoft.com/office/drawing/2014/main" id="{A8D8774C-CDC5-D367-E4AD-C34EA073D7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914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
                                            <p:txEl>
                                              <p:pRg st="0" end="0"/>
                                            </p:txEl>
                                          </p:spTgt>
                                        </p:tgtEl>
                                        <p:attrNameLst>
                                          <p:attrName>style.visibility</p:attrName>
                                        </p:attrNameLst>
                                      </p:cBhvr>
                                      <p:to>
                                        <p:strVal val="visible"/>
                                      </p:to>
                                    </p:set>
                                    <p:anim calcmode="lin" valueType="num">
                                      <p:cBhvr additive="base">
                                        <p:cTn id="13"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
                                            <p:txEl>
                                              <p:pRg st="2" end="2"/>
                                            </p:txEl>
                                          </p:spTgt>
                                        </p:tgtEl>
                                        <p:attrNameLst>
                                          <p:attrName>style.visibility</p:attrName>
                                        </p:attrNameLst>
                                      </p:cBhvr>
                                      <p:to>
                                        <p:strVal val="visible"/>
                                      </p:to>
                                    </p:set>
                                    <p:anim calcmode="lin" valueType="num">
                                      <p:cBhvr additive="base">
                                        <p:cTn id="19"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anim calcmode="lin" valueType="num">
                                      <p:cBhvr additive="base">
                                        <p:cTn id="25" dur="500" fill="hold"/>
                                        <p:tgtEl>
                                          <p:spTgt spid="1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E6100762-9BF2-5B80-3A6A-98F180559DD2}"/>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ABD82B4-2D50-5FDA-F975-135FFC9A00FE}"/>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A99F390F-2FD8-1F20-9901-824A7186F573}"/>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AA2F6BA-5C03-5995-A095-5B8A7EC7AE8B}"/>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8DE01BB-4D81-933E-2B03-165A6AEEADF3}"/>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E8EA228E-DB11-5FB3-C1A3-55C0178D835A}"/>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6 -</a:t>
            </a:r>
            <a:r>
              <a:rPr lang="en-GB" sz="3600" kern="1400" dirty="0">
                <a:solidFill>
                  <a:srgbClr val="2D4E6B"/>
                </a:solidFill>
                <a:latin typeface="Dreaming Outloud Pro" panose="03050502040302030504" pitchFamily="66" charset="0"/>
              </a:rPr>
              <a:t>Worship </a:t>
            </a:r>
            <a:r>
              <a:rPr lang="en-GB" sz="3600" kern="1400" dirty="0">
                <a:solidFill>
                  <a:srgbClr val="C00000"/>
                </a:solidFill>
                <a:latin typeface="Dreaming Outloud Pro" panose="03050502040302030504" pitchFamily="66" charset="0"/>
              </a:rPr>
              <a:t>Leader</a:t>
            </a:r>
            <a:r>
              <a:rPr lang="en-GB" sz="3600" kern="1400" dirty="0">
                <a:solidFill>
                  <a:srgbClr val="2D4E6B"/>
                </a:solidFill>
                <a:latin typeface="Dreaming Outloud Pro" panose="03050502040302030504" pitchFamily="66" charset="0"/>
              </a:rPr>
              <a:t> </a:t>
            </a:r>
            <a:r>
              <a:rPr lang="en-GB" sz="3600" kern="1400" dirty="0">
                <a:solidFill>
                  <a:srgbClr val="FFC000"/>
                </a:solidFill>
                <a:latin typeface="Dreaming Outloud Pro" panose="03050502040302030504" pitchFamily="66" charset="0"/>
              </a:rPr>
              <a:t>Greeting</a:t>
            </a:r>
            <a:endParaRPr lang="en-GB" sz="3600" kern="1400" dirty="0">
              <a:ln>
                <a:noFill/>
              </a:ln>
              <a:solidFill>
                <a:srgbClr val="FFC000"/>
              </a:solidFill>
              <a:effectLst/>
              <a:latin typeface="Dreaming Outloud Pro" panose="03050502040302030504" pitchFamily="66" charset="0"/>
            </a:endParaRPr>
          </a:p>
        </p:txBody>
      </p:sp>
      <p:sp>
        <p:nvSpPr>
          <p:cNvPr id="4" name="TextBox 3"/>
          <p:cNvSpPr txBox="1"/>
          <p:nvPr/>
        </p:nvSpPr>
        <p:spPr>
          <a:xfrm>
            <a:off x="970534" y="1702955"/>
            <a:ext cx="5448554" cy="3880773"/>
          </a:xfrm>
          <a:prstGeom prst="rect">
            <a:avLst/>
          </a:prstGeom>
        </p:spPr>
        <p:txBody>
          <a:bodyPr vert="horz" lIns="91440" tIns="45720" rIns="91440" bIns="45720" rtlCol="0">
            <a:noAutofit/>
          </a:bodyPr>
          <a:lstStyle/>
          <a:p>
            <a:pPr>
              <a:spcBef>
                <a:spcPts val="1000"/>
              </a:spcBef>
              <a:buClr>
                <a:schemeClr val="accent1"/>
              </a:buClr>
              <a:buSzPct val="80000"/>
            </a:pPr>
            <a:r>
              <a:rPr lang="en-US" sz="4400" dirty="0">
                <a:solidFill>
                  <a:srgbClr val="FFC000"/>
                </a:solidFill>
                <a:latin typeface="Avenir Next LT Pro" panose="020B0504020202020204" pitchFamily="34" charset="0"/>
              </a:rPr>
              <a:t>Lead:</a:t>
            </a:r>
            <a:r>
              <a:rPr lang="en-US" sz="4400" dirty="0">
                <a:solidFill>
                  <a:schemeClr val="tx1">
                    <a:lumMod val="75000"/>
                    <a:lumOff val="25000"/>
                  </a:schemeClr>
                </a:solidFill>
                <a:latin typeface="Avenir Next LT Pro" panose="020B0504020202020204" pitchFamily="34" charset="0"/>
              </a:rPr>
              <a:t> </a:t>
            </a:r>
            <a:r>
              <a:rPr lang="en-US" sz="4400" b="1" dirty="0">
                <a:solidFill>
                  <a:schemeClr val="tx2">
                    <a:lumMod val="90000"/>
                    <a:lumOff val="10000"/>
                  </a:schemeClr>
                </a:solidFill>
                <a:latin typeface="Avenir Next LT Pro" panose="020B0504020202020204" pitchFamily="34" charset="0"/>
              </a:rPr>
              <a:t>Therefore, encourage and build each up…</a:t>
            </a:r>
          </a:p>
          <a:p>
            <a:pPr>
              <a:spcBef>
                <a:spcPts val="1000"/>
              </a:spcBef>
              <a:buClr>
                <a:schemeClr val="accent1"/>
              </a:buClr>
              <a:buSzPct val="80000"/>
            </a:pPr>
            <a:endParaRPr lang="en-US" sz="4400" dirty="0">
              <a:solidFill>
                <a:schemeClr val="tx1">
                  <a:lumMod val="75000"/>
                  <a:lumOff val="25000"/>
                </a:schemeClr>
              </a:solidFill>
              <a:latin typeface="Avenir Next LT Pro" panose="020B0504020202020204" pitchFamily="34" charset="0"/>
            </a:endParaRPr>
          </a:p>
          <a:p>
            <a:pPr>
              <a:spcBef>
                <a:spcPts val="1000"/>
              </a:spcBef>
              <a:buClr>
                <a:schemeClr val="accent1"/>
              </a:buClr>
              <a:buSzPct val="80000"/>
            </a:pPr>
            <a:r>
              <a:rPr lang="en-US" sz="4400" dirty="0">
                <a:solidFill>
                  <a:srgbClr val="FFC000"/>
                </a:solidFill>
                <a:latin typeface="Avenir Next LT Pro" panose="020B0504020202020204" pitchFamily="34" charset="0"/>
              </a:rPr>
              <a:t>Response: </a:t>
            </a:r>
            <a:r>
              <a:rPr lang="en-US" sz="4400" b="1" dirty="0">
                <a:solidFill>
                  <a:srgbClr val="C00000"/>
                </a:solidFill>
                <a:latin typeface="Avenir Next LT Pro" panose="020B0504020202020204" pitchFamily="34" charset="0"/>
              </a:rPr>
              <a:t>Just as we are doing!</a:t>
            </a:r>
          </a:p>
        </p:txBody>
      </p:sp>
      <p:grpSp>
        <p:nvGrpSpPr>
          <p:cNvPr id="28" name="Group 27">
            <a:extLst>
              <a:ext uri="{FF2B5EF4-FFF2-40B4-BE49-F238E27FC236}">
                <a16:creationId xmlns:a16="http://schemas.microsoft.com/office/drawing/2014/main" id="{1F3C3D65-1E61-1E6D-A36F-13CF5BD3B0B5}"/>
              </a:ext>
            </a:extLst>
          </p:cNvPr>
          <p:cNvGrpSpPr/>
          <p:nvPr/>
        </p:nvGrpSpPr>
        <p:grpSpPr>
          <a:xfrm>
            <a:off x="6987759" y="1977435"/>
            <a:ext cx="3749015" cy="3331811"/>
            <a:chOff x="12252985" y="-1225296"/>
            <a:chExt cx="4663415" cy="4374227"/>
          </a:xfrm>
        </p:grpSpPr>
        <p:sp>
          <p:nvSpPr>
            <p:cNvPr id="26" name="Oval 25">
              <a:extLst>
                <a:ext uri="{FF2B5EF4-FFF2-40B4-BE49-F238E27FC236}">
                  <a16:creationId xmlns:a16="http://schemas.microsoft.com/office/drawing/2014/main" id="{34313E18-44D3-795E-786E-2A0D6E545622}"/>
                </a:ext>
              </a:extLst>
            </p:cNvPr>
            <p:cNvSpPr/>
            <p:nvPr/>
          </p:nvSpPr>
          <p:spPr>
            <a:xfrm>
              <a:off x="12252985" y="-1225296"/>
              <a:ext cx="4663415" cy="4374227"/>
            </a:xfrm>
            <a:prstGeom prst="ellipse">
              <a:avLst/>
            </a:prstGeom>
            <a:solidFill>
              <a:schemeClr val="bg1"/>
            </a:solidFill>
            <a:ln w="76200">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Graphic 18" descr="Raised hand outline">
              <a:extLst>
                <a:ext uri="{FF2B5EF4-FFF2-40B4-BE49-F238E27FC236}">
                  <a16:creationId xmlns:a16="http://schemas.microsoft.com/office/drawing/2014/main" id="{DB1EC37B-9314-CA82-E89E-D0E455538F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89153" y="528275"/>
              <a:ext cx="2349360" cy="2349360"/>
            </a:xfrm>
            <a:prstGeom prst="rect">
              <a:avLst/>
            </a:prstGeom>
          </p:spPr>
        </p:pic>
        <p:pic>
          <p:nvPicPr>
            <p:cNvPr id="24" name="Graphic 23" descr="Raised hand outline">
              <a:extLst>
                <a:ext uri="{FF2B5EF4-FFF2-40B4-BE49-F238E27FC236}">
                  <a16:creationId xmlns:a16="http://schemas.microsoft.com/office/drawing/2014/main" id="{DA89036C-E089-09D9-E3FE-9A92BC98949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7887857">
              <a:off x="12864408" y="-627195"/>
              <a:ext cx="2349360" cy="2349360"/>
            </a:xfrm>
            <a:prstGeom prst="rect">
              <a:avLst/>
            </a:prstGeom>
          </p:spPr>
        </p:pic>
        <p:pic>
          <p:nvPicPr>
            <p:cNvPr id="25" name="Graphic 24" descr="Raised hand outline">
              <a:extLst>
                <a:ext uri="{FF2B5EF4-FFF2-40B4-BE49-F238E27FC236}">
                  <a16:creationId xmlns:a16="http://schemas.microsoft.com/office/drawing/2014/main" id="{4DC6A398-487B-B21D-106D-07F711DF9E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5273423">
              <a:off x="14108544" y="-374151"/>
              <a:ext cx="2349360" cy="2349360"/>
            </a:xfrm>
            <a:prstGeom prst="rect">
              <a:avLst/>
            </a:prstGeom>
          </p:spPr>
        </p:pic>
      </p:grpSp>
      <p:pic>
        <p:nvPicPr>
          <p:cNvPr id="2" name="Picture 2" descr="Diocesan Board of Education - Diocese of Ely">
            <a:extLst>
              <a:ext uri="{FF2B5EF4-FFF2-40B4-BE49-F238E27FC236}">
                <a16:creationId xmlns:a16="http://schemas.microsoft.com/office/drawing/2014/main" id="{6DA9D128-3798-A92C-7FD6-D3A8B56F20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315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EC639-D2F5-32AB-CFE8-FBE3D1B5579E}"/>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9676B03-6B0D-E5D2-F1AC-A2DE8DC9BA94}"/>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6A4B5C77-B409-7CDA-980B-92FDDCCE7906}"/>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550CB14-6866-75A1-1CAA-7AA71E90157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F3A3A92F-98DF-1610-8500-475E302FF152}"/>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EA4F389-4C30-5D5D-F17D-F13161709AC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DAD2A161-18F7-0DB6-44AB-4AE370F22F6F}"/>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2" name="Picture 2" descr="Diocesan Board of Education - Diocese of Ely">
            <a:extLst>
              <a:ext uri="{FF2B5EF4-FFF2-40B4-BE49-F238E27FC236}">
                <a16:creationId xmlns:a16="http://schemas.microsoft.com/office/drawing/2014/main" id="{0F4B4BCF-442C-CA9E-A9BA-8E7475723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On the road to Damascus, a light flashes and Saul falls to the ground">
            <a:extLst>
              <a:ext uri="{FF2B5EF4-FFF2-40B4-BE49-F238E27FC236}">
                <a16:creationId xmlns:a16="http://schemas.microsoft.com/office/drawing/2014/main" id="{B9A29214-586F-EDF2-5F4B-D4F597B134E5}"/>
              </a:ext>
            </a:extLst>
          </p:cNvPr>
          <p:cNvPicPr>
            <a:picLocks noChangeAspect="1" noChangeArrowheads="1"/>
          </p:cNvPicPr>
          <p:nvPr/>
        </p:nvPicPr>
        <p:blipFill>
          <a:blip r:embed="rId3">
            <a:alphaModFix amt="20000"/>
            <a:extLst>
              <a:ext uri="{28A0092B-C50C-407E-A947-70E740481C1C}">
                <a14:useLocalDpi xmlns:a14="http://schemas.microsoft.com/office/drawing/2010/main" val="0"/>
              </a:ext>
            </a:extLst>
          </a:blip>
          <a:srcRect/>
          <a:stretch>
            <a:fillRect/>
          </a:stretch>
        </p:blipFill>
        <p:spPr bwMode="auto">
          <a:xfrm>
            <a:off x="457200" y="435246"/>
            <a:ext cx="11353799" cy="5975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82CDBBD-B7CA-1935-7F09-8E149CABDF1F}"/>
              </a:ext>
            </a:extLst>
          </p:cNvPr>
          <p:cNvSpPr txBox="1"/>
          <p:nvPr/>
        </p:nvSpPr>
        <p:spPr>
          <a:xfrm>
            <a:off x="700548" y="1345599"/>
            <a:ext cx="5639292" cy="4621843"/>
          </a:xfrm>
          <a:prstGeom prst="rect">
            <a:avLst/>
          </a:prstGeom>
          <a:noFill/>
        </p:spPr>
        <p:txBody>
          <a:bodyPr wrap="square">
            <a:spAutoFit/>
          </a:bodyPr>
          <a:lstStyle/>
          <a:p>
            <a:pPr algn="ctr">
              <a:lnSpc>
                <a:spcPct val="115000"/>
              </a:lnSpc>
              <a:spcAft>
                <a:spcPts val="800"/>
              </a:spcAft>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Paul’s story is about change, listening to God and new beginnings.</a:t>
            </a:r>
          </a:p>
          <a:p>
            <a:pPr algn="ctr">
              <a:lnSpc>
                <a:spcPct val="115000"/>
              </a:lnSpc>
              <a:spcAft>
                <a:spcPts val="800"/>
              </a:spcAft>
            </a:pPr>
            <a:r>
              <a:rPr lang="en-GB" sz="3600" kern="100" dirty="0">
                <a:solidFill>
                  <a:srgbClr val="002060"/>
                </a:solidFill>
                <a:latin typeface="Sassoon Infant Std"/>
                <a:ea typeface="Aptos" panose="020B0004020202020204" pitchFamily="34" charset="0"/>
                <a:cs typeface="Times New Roman" panose="02020603050405020304" pitchFamily="18" charset="0"/>
              </a:rPr>
              <a:t>I wonder how his story enables Christians to think about their spiritual development?</a:t>
            </a:r>
            <a:endParaRPr lang="en-GB" sz="4800"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947BEB1-2E4D-827C-2902-B64C65426C3C}"/>
              </a:ext>
            </a:extLst>
          </p:cNvPr>
          <p:cNvSpPr txBox="1"/>
          <p:nvPr/>
        </p:nvSpPr>
        <p:spPr>
          <a:xfrm>
            <a:off x="5567440" y="6168756"/>
            <a:ext cx="6121400" cy="261610"/>
          </a:xfrm>
          <a:prstGeom prst="rect">
            <a:avLst/>
          </a:prstGeom>
          <a:noFill/>
        </p:spPr>
        <p:txBody>
          <a:bodyPr wrap="square">
            <a:spAutoFit/>
          </a:bodyPr>
          <a:lstStyle/>
          <a:p>
            <a:pPr algn="r"/>
            <a:r>
              <a:rPr lang="en-GB" sz="1050" dirty="0">
                <a:hlinkClick r:id="rId4"/>
              </a:rPr>
              <a:t>https://www.jw.org/en/library/books/bible-stories/7/road-to-damascus/</a:t>
            </a:r>
            <a:r>
              <a:rPr lang="en-GB" sz="1050" dirty="0"/>
              <a:t> </a:t>
            </a:r>
          </a:p>
        </p:txBody>
      </p:sp>
    </p:spTree>
    <p:extLst>
      <p:ext uri="{BB962C8B-B14F-4D97-AF65-F5344CB8AC3E}">
        <p14:creationId xmlns:p14="http://schemas.microsoft.com/office/powerpoint/2010/main" val="10314917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C56970-5746-74FF-47A0-B25A2359812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766BE322-0B0A-D89C-5DD7-FF1E6841F593}"/>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90F80FFA-5DC7-ED48-E32D-223C17A671EB}"/>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335E90F-A3E3-B4E5-654D-1A3387A52F6A}"/>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16A13162-4D51-48F7-A4A5-165702FA2051}"/>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A1B322EF-4239-86E1-1EB6-4736861B2B20}"/>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6F163874-FFF3-DE39-29F4-A891EB2E7FC6}"/>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5" name="Picture 2" descr="On the road to Damascus, a light flashes and Saul falls to the ground">
            <a:extLst>
              <a:ext uri="{FF2B5EF4-FFF2-40B4-BE49-F238E27FC236}">
                <a16:creationId xmlns:a16="http://schemas.microsoft.com/office/drawing/2014/main" id="{6C100882-F705-39EF-F609-863A0C506681}"/>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57200" y="435246"/>
            <a:ext cx="11353799" cy="5975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02FF074-F532-040E-0892-B7DE0D027574}"/>
              </a:ext>
            </a:extLst>
          </p:cNvPr>
          <p:cNvSpPr txBox="1"/>
          <p:nvPr/>
        </p:nvSpPr>
        <p:spPr>
          <a:xfrm>
            <a:off x="700548" y="1091599"/>
            <a:ext cx="10739612" cy="5459508"/>
          </a:xfrm>
          <a:prstGeom prst="rect">
            <a:avLst/>
          </a:prstGeom>
          <a:noFill/>
        </p:spPr>
        <p:txBody>
          <a:bodyPr wrap="square">
            <a:spAutoFit/>
          </a:bodyPr>
          <a:lstStyle/>
          <a:p>
            <a:pPr algn="ctr">
              <a:lnSpc>
                <a:spcPct val="115000"/>
              </a:lnSpc>
              <a:spcAft>
                <a:spcPts val="800"/>
              </a:spcAft>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When he was travelling on the road to Damacus, a bright light flashed all around him. He heard the voice of Jesus.</a:t>
            </a:r>
          </a:p>
          <a:p>
            <a:pPr algn="ctr">
              <a:lnSpc>
                <a:spcPct val="115000"/>
              </a:lnSpc>
              <a:spcAft>
                <a:spcPts val="800"/>
              </a:spcAft>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He could not see God. He could not see Jesus.                      But he encounters God’s presence. This shows that God speaks to people in different ways and not in the way we expect. </a:t>
            </a:r>
          </a:p>
          <a:p>
            <a:pPr algn="ctr">
              <a:lnSpc>
                <a:spcPct val="115000"/>
              </a:lnSpc>
              <a:spcAft>
                <a:spcPts val="800"/>
              </a:spcAft>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I wonder… what do you think God sounds like?</a:t>
            </a:r>
          </a:p>
          <a:p>
            <a:pPr algn="ctr">
              <a:lnSpc>
                <a:spcPct val="115000"/>
              </a:lnSpc>
              <a:spcAft>
                <a:spcPts val="800"/>
              </a:spcAft>
            </a:pPr>
            <a:r>
              <a:rPr lang="en-GB" sz="3600" kern="100" dirty="0">
                <a:solidFill>
                  <a:srgbClr val="002060"/>
                </a:solidFill>
                <a:latin typeface="Sassoon Infant Std"/>
                <a:ea typeface="Aptos" panose="020B0004020202020204" pitchFamily="34" charset="0"/>
                <a:cs typeface="Times New Roman" panose="02020603050405020304" pitchFamily="18" charset="0"/>
              </a:rPr>
              <a:t>I wonder… what would He say to you?</a:t>
            </a:r>
            <a:endParaRPr lang="en-GB" sz="3600" kern="100" dirty="0">
              <a:solidFill>
                <a:srgbClr val="002060"/>
              </a:solidFill>
              <a:effectLst/>
              <a:latin typeface="Sassoon Infant Std"/>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62CF8775-6833-C29F-8038-0C7C927242BA}"/>
              </a:ext>
            </a:extLst>
          </p:cNvPr>
          <p:cNvSpPr txBox="1"/>
          <p:nvPr/>
        </p:nvSpPr>
        <p:spPr>
          <a:xfrm>
            <a:off x="5567440" y="6625956"/>
            <a:ext cx="6121400" cy="261610"/>
          </a:xfrm>
          <a:prstGeom prst="rect">
            <a:avLst/>
          </a:prstGeom>
          <a:noFill/>
        </p:spPr>
        <p:txBody>
          <a:bodyPr wrap="square">
            <a:spAutoFit/>
          </a:bodyPr>
          <a:lstStyle/>
          <a:p>
            <a:pPr algn="r"/>
            <a:r>
              <a:rPr lang="en-GB" sz="1050" dirty="0">
                <a:hlinkClick r:id="rId3"/>
              </a:rPr>
              <a:t>https://www.jw.org/en/library/books/bible-stories/7/road-to-damascus/</a:t>
            </a:r>
            <a:r>
              <a:rPr lang="en-GB" sz="1050" dirty="0"/>
              <a:t> </a:t>
            </a:r>
          </a:p>
        </p:txBody>
      </p:sp>
      <p:pic>
        <p:nvPicPr>
          <p:cNvPr id="2" name="Picture 2" descr="Diocesan Board of Education - Diocese of Ely">
            <a:extLst>
              <a:ext uri="{FF2B5EF4-FFF2-40B4-BE49-F238E27FC236}">
                <a16:creationId xmlns:a16="http://schemas.microsoft.com/office/drawing/2014/main" id="{57AF6C44-0A5A-D29D-ECC6-4595EA4388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165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248D2-99BB-F4F9-D918-DF0A6B3A532F}"/>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B52EDC52-78F6-A67A-16A7-C1F2B7E86C00}"/>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FF85EDFF-C310-1245-4A13-3F5D2335874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CB831006-B89E-BBB7-43D3-00FCEFAF2BD9}"/>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C8E3089-687F-928E-80C2-39E0F8B3759A}"/>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6C11FCCB-6E34-3CCD-C3E2-F75A0A4149CA}"/>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464ED827-045D-DEC9-FD68-1E8C166A34FC}"/>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5" name="Picture 2" descr="On the road to Damascus, a light flashes and Saul falls to the ground">
            <a:extLst>
              <a:ext uri="{FF2B5EF4-FFF2-40B4-BE49-F238E27FC236}">
                <a16:creationId xmlns:a16="http://schemas.microsoft.com/office/drawing/2014/main" id="{C89D2666-99EA-8427-FA1E-A204AE99213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57200" y="435246"/>
            <a:ext cx="11353799" cy="5975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6411EDA-CF3F-482C-19A1-B850D3E87DF4}"/>
              </a:ext>
            </a:extLst>
          </p:cNvPr>
          <p:cNvSpPr txBox="1"/>
          <p:nvPr/>
        </p:nvSpPr>
        <p:spPr>
          <a:xfrm>
            <a:off x="700548" y="1091599"/>
            <a:ext cx="10739612" cy="5459508"/>
          </a:xfrm>
          <a:prstGeom prst="rect">
            <a:avLst/>
          </a:prstGeom>
          <a:noFill/>
        </p:spPr>
        <p:txBody>
          <a:bodyPr wrap="square">
            <a:spAutoFit/>
          </a:bodyPr>
          <a:lstStyle/>
          <a:p>
            <a:pPr algn="ctr">
              <a:lnSpc>
                <a:spcPct val="115000"/>
              </a:lnSpc>
              <a:spcAft>
                <a:spcPts val="800"/>
              </a:spcAft>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Before this spiritual moment, Paul hurt many Christians. However, after this, he chose a new way of living. He showed repentance which means being sorry and choosing to do something different. </a:t>
            </a:r>
          </a:p>
          <a:p>
            <a:pPr algn="ctr">
              <a:lnSpc>
                <a:spcPct val="115000"/>
              </a:lnSpc>
              <a:spcAft>
                <a:spcPts val="800"/>
              </a:spcAft>
            </a:pPr>
            <a:r>
              <a:rPr lang="en-GB" sz="3600" kern="100" dirty="0">
                <a:solidFill>
                  <a:srgbClr val="002060"/>
                </a:solidFill>
                <a:latin typeface="Sassoon Infant Std"/>
                <a:ea typeface="Aptos" panose="020B0004020202020204" pitchFamily="34" charset="0"/>
                <a:cs typeface="Times New Roman" panose="02020603050405020304" pitchFamily="18" charset="0"/>
              </a:rPr>
              <a:t>It is always possible to make better choices and change the way we act, speak and behave.</a:t>
            </a:r>
            <a:endParaRPr lang="en-GB" sz="3600" kern="100" dirty="0">
              <a:solidFill>
                <a:srgbClr val="002060"/>
              </a:solidFill>
              <a:effectLst/>
              <a:latin typeface="Sassoon Infant Std"/>
              <a:ea typeface="Aptos" panose="020B0004020202020204" pitchFamily="34" charset="0"/>
              <a:cs typeface="Times New Roman" panose="02020603050405020304" pitchFamily="18" charset="0"/>
            </a:endParaRPr>
          </a:p>
          <a:p>
            <a:pPr algn="ctr">
              <a:lnSpc>
                <a:spcPct val="115000"/>
              </a:lnSpc>
              <a:spcAft>
                <a:spcPts val="800"/>
              </a:spcAft>
            </a:pPr>
            <a:r>
              <a:rPr lang="en-GB" sz="3600" kern="100" dirty="0">
                <a:solidFill>
                  <a:srgbClr val="002060"/>
                </a:solidFill>
                <a:effectLst/>
                <a:latin typeface="Sassoon Infant Std"/>
                <a:ea typeface="Aptos" panose="020B0004020202020204" pitchFamily="34" charset="0"/>
                <a:cs typeface="Times New Roman" panose="02020603050405020304" pitchFamily="18" charset="0"/>
              </a:rPr>
              <a:t>I wonder… could you be a better person?</a:t>
            </a:r>
          </a:p>
          <a:p>
            <a:pPr algn="ctr">
              <a:lnSpc>
                <a:spcPct val="115000"/>
              </a:lnSpc>
              <a:spcAft>
                <a:spcPts val="800"/>
              </a:spcAft>
            </a:pPr>
            <a:r>
              <a:rPr lang="en-GB" sz="3600" kern="100" dirty="0">
                <a:solidFill>
                  <a:srgbClr val="002060"/>
                </a:solidFill>
                <a:latin typeface="Sassoon Infant Std"/>
                <a:ea typeface="Aptos" panose="020B0004020202020204" pitchFamily="34" charset="0"/>
                <a:cs typeface="Times New Roman" panose="02020603050405020304" pitchFamily="18" charset="0"/>
              </a:rPr>
              <a:t>I wonder… what sorry means to you?</a:t>
            </a:r>
            <a:endParaRPr lang="en-GB" sz="3600" kern="100" dirty="0">
              <a:solidFill>
                <a:srgbClr val="002060"/>
              </a:solidFill>
              <a:effectLst/>
              <a:latin typeface="Sassoon Infant Std"/>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73BC7E83-E1C0-7FB2-7E1E-830AFA693DED}"/>
              </a:ext>
            </a:extLst>
          </p:cNvPr>
          <p:cNvSpPr txBox="1"/>
          <p:nvPr/>
        </p:nvSpPr>
        <p:spPr>
          <a:xfrm>
            <a:off x="5567440" y="6625956"/>
            <a:ext cx="6121400" cy="261610"/>
          </a:xfrm>
          <a:prstGeom prst="rect">
            <a:avLst/>
          </a:prstGeom>
          <a:noFill/>
        </p:spPr>
        <p:txBody>
          <a:bodyPr wrap="square">
            <a:spAutoFit/>
          </a:bodyPr>
          <a:lstStyle/>
          <a:p>
            <a:pPr algn="r"/>
            <a:r>
              <a:rPr lang="en-GB" sz="1050" dirty="0">
                <a:hlinkClick r:id="rId3"/>
              </a:rPr>
              <a:t>https://www.jw.org/en/library/books/bible-stories/7/road-to-damascus/</a:t>
            </a:r>
            <a:r>
              <a:rPr lang="en-GB" sz="1050" dirty="0"/>
              <a:t> </a:t>
            </a:r>
          </a:p>
        </p:txBody>
      </p:sp>
      <p:pic>
        <p:nvPicPr>
          <p:cNvPr id="2" name="Picture 2" descr="Diocesan Board of Education - Diocese of Ely">
            <a:extLst>
              <a:ext uri="{FF2B5EF4-FFF2-40B4-BE49-F238E27FC236}">
                <a16:creationId xmlns:a16="http://schemas.microsoft.com/office/drawing/2014/main" id="{2E280C4E-D69A-5682-3CCA-27EC37EB46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302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068295-9507-385A-6AA3-6AAC9BC67FDD}"/>
            </a:ext>
          </a:extLst>
        </p:cNvPr>
        <p:cNvGrpSpPr/>
        <p:nvPr/>
      </p:nvGrpSpPr>
      <p:grpSpPr>
        <a:xfrm>
          <a:off x="0" y="0"/>
          <a:ext cx="0" cy="0"/>
          <a:chOff x="0" y="0"/>
          <a:chExt cx="0" cy="0"/>
        </a:xfrm>
      </p:grpSpPr>
      <p:grpSp>
        <p:nvGrpSpPr>
          <p:cNvPr id="11" name="Group 10">
            <a:extLst>
              <a:ext uri="{FF2B5EF4-FFF2-40B4-BE49-F238E27FC236}">
                <a16:creationId xmlns:a16="http://schemas.microsoft.com/office/drawing/2014/main" id="{3895990B-EE1A-0CDC-CF46-D2501CAB3709}"/>
              </a:ext>
            </a:extLst>
          </p:cNvPr>
          <p:cNvGrpSpPr/>
          <p:nvPr/>
        </p:nvGrpSpPr>
        <p:grpSpPr>
          <a:xfrm>
            <a:off x="1" y="1"/>
            <a:ext cx="12192000" cy="6858000"/>
            <a:chOff x="1" y="1"/>
            <a:chExt cx="12192000" cy="6858000"/>
          </a:xfrm>
        </p:grpSpPr>
        <p:sp>
          <p:nvSpPr>
            <p:cNvPr id="12" name="Rectangle 11">
              <a:extLst>
                <a:ext uri="{FF2B5EF4-FFF2-40B4-BE49-F238E27FC236}">
                  <a16:creationId xmlns:a16="http://schemas.microsoft.com/office/drawing/2014/main" id="{71547685-90DA-9D5E-00BE-C295FAF89ADF}"/>
                </a:ext>
              </a:extLst>
            </p:cNvPr>
            <p:cNvSpPr/>
            <p:nvPr/>
          </p:nvSpPr>
          <p:spPr>
            <a:xfrm>
              <a:off x="1" y="1"/>
              <a:ext cx="12192000" cy="685800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D39B4E49-D4B0-381C-52EF-28F658E35844}"/>
                </a:ext>
              </a:extLst>
            </p:cNvPr>
            <p:cNvSpPr/>
            <p:nvPr/>
          </p:nvSpPr>
          <p:spPr>
            <a:xfrm>
              <a:off x="152401" y="152401"/>
              <a:ext cx="11862618" cy="6553199"/>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975DE687-DAF3-4889-B4EB-0A9141414D1D}"/>
                </a:ext>
              </a:extLst>
            </p:cNvPr>
            <p:cNvSpPr/>
            <p:nvPr/>
          </p:nvSpPr>
          <p:spPr>
            <a:xfrm>
              <a:off x="304801" y="304801"/>
              <a:ext cx="11543070" cy="6253315"/>
            </a:xfrm>
            <a:prstGeom prst="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C8CF19B-0340-CC79-2170-D31283D532D1}"/>
                </a:ext>
              </a:extLst>
            </p:cNvPr>
            <p:cNvSpPr/>
            <p:nvPr/>
          </p:nvSpPr>
          <p:spPr>
            <a:xfrm>
              <a:off x="457201" y="457201"/>
              <a:ext cx="11213689" cy="595343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TextBox 15">
            <a:extLst>
              <a:ext uri="{FF2B5EF4-FFF2-40B4-BE49-F238E27FC236}">
                <a16:creationId xmlns:a16="http://schemas.microsoft.com/office/drawing/2014/main" id="{6C340386-F214-1BB6-F1CD-BF79AD442129}"/>
              </a:ext>
            </a:extLst>
          </p:cNvPr>
          <p:cNvSpPr txBox="1"/>
          <p:nvPr/>
        </p:nvSpPr>
        <p:spPr>
          <a:xfrm>
            <a:off x="457201" y="525592"/>
            <a:ext cx="11277597" cy="751616"/>
          </a:xfrm>
          <a:prstGeom prst="rect">
            <a:avLst/>
          </a:prstGeom>
          <a:noFill/>
        </p:spPr>
        <p:txBody>
          <a:bodyPr wrap="square">
            <a:spAutoFit/>
          </a:bodyPr>
          <a:lstStyle/>
          <a:p>
            <a:pPr marL="0" marR="0" indent="0" algn="ctr">
              <a:lnSpc>
                <a:spcPct val="119000"/>
              </a:lnSpc>
              <a:spcAft>
                <a:spcPts val="600"/>
              </a:spcAft>
              <a:buNone/>
            </a:pPr>
            <a:r>
              <a:rPr lang="en-GB" sz="3600" kern="1400" dirty="0">
                <a:ln>
                  <a:noFill/>
                </a:ln>
                <a:solidFill>
                  <a:srgbClr val="2D4E6B"/>
                </a:solidFill>
                <a:effectLst/>
                <a:latin typeface="Dreaming Outloud Pro" panose="03050502040302030504" pitchFamily="66" charset="0"/>
              </a:rPr>
              <a:t>Bishop’s </a:t>
            </a:r>
            <a:r>
              <a:rPr lang="en-GB" sz="3600" kern="1400" dirty="0">
                <a:ln>
                  <a:noFill/>
                </a:ln>
                <a:solidFill>
                  <a:srgbClr val="C00000"/>
                </a:solidFill>
                <a:effectLst/>
                <a:latin typeface="Dreaming Outloud Pro" panose="03050502040302030504" pitchFamily="66" charset="0"/>
              </a:rPr>
              <a:t>Lent </a:t>
            </a:r>
            <a:r>
              <a:rPr lang="en-GB" sz="3600" kern="1400" dirty="0">
                <a:ln>
                  <a:noFill/>
                </a:ln>
                <a:solidFill>
                  <a:srgbClr val="FFC000"/>
                </a:solidFill>
                <a:effectLst/>
                <a:latin typeface="Dreaming Outloud Pro" panose="03050502040302030504" pitchFamily="66" charset="0"/>
              </a:rPr>
              <a:t>Challenge </a:t>
            </a:r>
            <a:r>
              <a:rPr lang="en-GB" sz="3600" kern="1400" dirty="0">
                <a:ln>
                  <a:noFill/>
                </a:ln>
                <a:solidFill>
                  <a:srgbClr val="2D4E6B"/>
                </a:solidFill>
                <a:effectLst/>
                <a:latin typeface="Dreaming Outloud Pro" panose="03050502040302030504" pitchFamily="66" charset="0"/>
              </a:rPr>
              <a:t>2</a:t>
            </a:r>
            <a:r>
              <a:rPr lang="en-GB" sz="3600" kern="1400" dirty="0">
                <a:ln>
                  <a:noFill/>
                </a:ln>
                <a:solidFill>
                  <a:srgbClr val="C00000"/>
                </a:solidFill>
                <a:effectLst/>
                <a:latin typeface="Dreaming Outloud Pro" panose="03050502040302030504" pitchFamily="66" charset="0"/>
              </a:rPr>
              <a:t>0</a:t>
            </a:r>
            <a:r>
              <a:rPr lang="en-GB" sz="3600" kern="1400" dirty="0">
                <a:ln>
                  <a:noFill/>
                </a:ln>
                <a:solidFill>
                  <a:srgbClr val="FFC000"/>
                </a:solidFill>
                <a:effectLst/>
                <a:latin typeface="Dreaming Outloud Pro" panose="03050502040302030504" pitchFamily="66" charset="0"/>
              </a:rPr>
              <a:t>2</a:t>
            </a:r>
            <a:r>
              <a:rPr lang="en-GB" sz="3600" kern="1400" dirty="0">
                <a:ln>
                  <a:noFill/>
                </a:ln>
                <a:solidFill>
                  <a:srgbClr val="2D4E6B"/>
                </a:solidFill>
                <a:effectLst/>
                <a:latin typeface="Dreaming Outloud Pro" panose="03050502040302030504" pitchFamily="66" charset="0"/>
              </a:rPr>
              <a:t>6</a:t>
            </a:r>
            <a:endParaRPr lang="en-GB" sz="3600" kern="1400" dirty="0">
              <a:ln>
                <a:noFill/>
              </a:ln>
              <a:solidFill>
                <a:srgbClr val="FFC000"/>
              </a:solidFill>
              <a:effectLst/>
              <a:latin typeface="Dreaming Outloud Pro" panose="03050502040302030504" pitchFamily="66" charset="0"/>
            </a:endParaRPr>
          </a:p>
        </p:txBody>
      </p:sp>
      <p:pic>
        <p:nvPicPr>
          <p:cNvPr id="5" name="Picture 2" descr="On the road to Damascus, a light flashes and Saul falls to the ground">
            <a:extLst>
              <a:ext uri="{FF2B5EF4-FFF2-40B4-BE49-F238E27FC236}">
                <a16:creationId xmlns:a16="http://schemas.microsoft.com/office/drawing/2014/main" id="{F464FC5D-8789-7D5C-DADE-70826BEF9240}"/>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457200" y="435246"/>
            <a:ext cx="11353799" cy="59753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31CE377-F765-70BA-6AF6-09C0BC3F7DBA}"/>
              </a:ext>
            </a:extLst>
          </p:cNvPr>
          <p:cNvSpPr txBox="1"/>
          <p:nvPr/>
        </p:nvSpPr>
        <p:spPr>
          <a:xfrm>
            <a:off x="700548" y="1091599"/>
            <a:ext cx="10739612" cy="5463675"/>
          </a:xfrm>
          <a:prstGeom prst="rect">
            <a:avLst/>
          </a:prstGeom>
          <a:noFill/>
        </p:spPr>
        <p:txBody>
          <a:bodyPr wrap="square">
            <a:spAutoFit/>
          </a:bodyPr>
          <a:lstStyle/>
          <a:p>
            <a:pPr algn="ctr">
              <a:lnSpc>
                <a:spcPct val="115000"/>
              </a:lnSpc>
              <a:spcAft>
                <a:spcPts val="800"/>
              </a:spcAf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When Paul became blind, he was in the darkness, both physically and spiritually. He had to learn to trust and put his faith in God. Paul also had to accept help from a Christian, who he had </a:t>
            </a:r>
            <a:r>
              <a:rPr lang="en-GB" sz="3200" kern="100" dirty="0">
                <a:solidFill>
                  <a:srgbClr val="002060"/>
                </a:solidFill>
                <a:latin typeface="Sassoon Infant Std"/>
                <a:ea typeface="Aptos" panose="020B0004020202020204" pitchFamily="34" charset="0"/>
                <a:cs typeface="Times New Roman" panose="02020603050405020304" pitchFamily="18" charset="0"/>
              </a:rPr>
              <a:t>s</a:t>
            </a: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een as an enemy. </a:t>
            </a:r>
          </a:p>
          <a:p>
            <a:pPr algn="ctr">
              <a:lnSpc>
                <a:spcPct val="115000"/>
              </a:lnSpc>
              <a:spcAft>
                <a:spcPts val="800"/>
              </a:spcAf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For many Christians, having faith means </a:t>
            </a:r>
            <a:r>
              <a:rPr lang="en-GB" sz="3200" kern="100" dirty="0">
                <a:solidFill>
                  <a:srgbClr val="002060"/>
                </a:solidFill>
                <a:latin typeface="Sassoon Infant Std"/>
                <a:ea typeface="Aptos" panose="020B0004020202020204" pitchFamily="34" charset="0"/>
                <a:cs typeface="Times New Roman" panose="02020603050405020304" pitchFamily="18" charset="0"/>
              </a:rPr>
              <a:t>believing and trusting in something </a:t>
            </a: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that cannot be seen, touch or heard. This can sometimes make them feel lost, scared and uncertain. </a:t>
            </a:r>
          </a:p>
          <a:p>
            <a:pPr algn="ctr">
              <a:lnSpc>
                <a:spcPct val="115000"/>
              </a:lnSpc>
              <a:spcAft>
                <a:spcPts val="800"/>
              </a:spcAft>
            </a:pPr>
            <a:r>
              <a:rPr lang="en-GB" sz="3200" kern="100" dirty="0">
                <a:solidFill>
                  <a:srgbClr val="002060"/>
                </a:solidFill>
                <a:effectLst/>
                <a:latin typeface="Sassoon Infant Std"/>
                <a:ea typeface="Aptos" panose="020B0004020202020204" pitchFamily="34" charset="0"/>
                <a:cs typeface="Times New Roman" panose="02020603050405020304" pitchFamily="18" charset="0"/>
              </a:rPr>
              <a:t>I wonder… what does faith mean to you?</a:t>
            </a:r>
          </a:p>
          <a:p>
            <a:pPr algn="ctr">
              <a:lnSpc>
                <a:spcPct val="115000"/>
              </a:lnSpc>
              <a:spcAft>
                <a:spcPts val="800"/>
              </a:spcAft>
            </a:pPr>
            <a:r>
              <a:rPr lang="en-GB" sz="3200" kern="100" dirty="0">
                <a:solidFill>
                  <a:srgbClr val="002060"/>
                </a:solidFill>
                <a:latin typeface="Sassoon Infant Std"/>
                <a:ea typeface="Aptos" panose="020B0004020202020204" pitchFamily="34" charset="0"/>
                <a:cs typeface="Times New Roman" panose="02020603050405020304" pitchFamily="18" charset="0"/>
              </a:rPr>
              <a:t>I wonder… what makes you feel safe and protected?</a:t>
            </a:r>
            <a:endParaRPr lang="en-GB" sz="3200" kern="100" dirty="0">
              <a:solidFill>
                <a:srgbClr val="002060"/>
              </a:solidFill>
              <a:effectLst/>
              <a:latin typeface="Sassoon Infant Std"/>
              <a:ea typeface="Aptos" panose="020B00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D501D69-7425-9B6A-B57E-153BAB2BC21C}"/>
              </a:ext>
            </a:extLst>
          </p:cNvPr>
          <p:cNvSpPr txBox="1"/>
          <p:nvPr/>
        </p:nvSpPr>
        <p:spPr>
          <a:xfrm>
            <a:off x="5567440" y="6625956"/>
            <a:ext cx="6121400" cy="261610"/>
          </a:xfrm>
          <a:prstGeom prst="rect">
            <a:avLst/>
          </a:prstGeom>
          <a:noFill/>
        </p:spPr>
        <p:txBody>
          <a:bodyPr wrap="square">
            <a:spAutoFit/>
          </a:bodyPr>
          <a:lstStyle/>
          <a:p>
            <a:pPr algn="r"/>
            <a:r>
              <a:rPr lang="en-GB" sz="1050" dirty="0">
                <a:hlinkClick r:id="rId3"/>
              </a:rPr>
              <a:t>https://www.jw.org/en/library/books/bible-stories/7/road-to-damascus/</a:t>
            </a:r>
            <a:r>
              <a:rPr lang="en-GB" sz="1050" dirty="0"/>
              <a:t> </a:t>
            </a:r>
          </a:p>
        </p:txBody>
      </p:sp>
      <p:pic>
        <p:nvPicPr>
          <p:cNvPr id="2" name="Picture 2" descr="Diocesan Board of Education - Diocese of Ely">
            <a:extLst>
              <a:ext uri="{FF2B5EF4-FFF2-40B4-BE49-F238E27FC236}">
                <a16:creationId xmlns:a16="http://schemas.microsoft.com/office/drawing/2014/main" id="{1EC6195C-9298-FFAE-8EEF-DDB1C092CC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46498" y="6168756"/>
            <a:ext cx="681402" cy="71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50696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370</TotalTime>
  <Words>1088</Words>
  <Application>Microsoft Office PowerPoint</Application>
  <PresentationFormat>Widescreen</PresentationFormat>
  <Paragraphs>111</Paragraphs>
  <Slides>18</Slides>
  <Notes>1</Notes>
  <HiddenSlides>0</HiddenSlides>
  <MMClips>3</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Aptos</vt:lpstr>
      <vt:lpstr>Aptos Display</vt:lpstr>
      <vt:lpstr>Arial</vt:lpstr>
      <vt:lpstr>Avenir Next LT Pro</vt:lpstr>
      <vt:lpstr>Baskerville Old Face</vt:lpstr>
      <vt:lpstr>Calibri</vt:lpstr>
      <vt:lpstr>Dreaming Outloud Pro</vt:lpstr>
      <vt:lpstr>Grandview</vt:lpstr>
      <vt:lpstr>Sassoon Infant Std</vt:lpstr>
      <vt:lpstr>Symbol</vt:lpstr>
      <vt:lpstr>XCCW Joined 1a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Jemma Coulson</dc:creator>
  <cp:lastModifiedBy>Jemma Coulson</cp:lastModifiedBy>
  <cp:revision>3</cp:revision>
  <dcterms:created xsi:type="dcterms:W3CDTF">2025-07-18T07:58:33Z</dcterms:created>
  <dcterms:modified xsi:type="dcterms:W3CDTF">2025-12-17T13:22:48Z</dcterms:modified>
</cp:coreProperties>
</file>