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D673B-F854-43A3-9762-C716DB20E613}" v="14" dt="2025-12-17T13:29:42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BDB49FC7-CF30-474F-B4A2-CD12FB61D7C1}"/>
    <pc:docChg chg="modSld">
      <pc:chgData name="Jemma Coulson" userId="fcb21ed6-b519-41dc-b424-5618ec5bb479" providerId="ADAL" clId="{BDB49FC7-CF30-474F-B4A2-CD12FB61D7C1}" dt="2025-07-22T13:21:32.716" v="1" actId="164"/>
      <pc:docMkLst>
        <pc:docMk/>
      </pc:docMkLst>
      <pc:sldChg chg="delSp modSp">
        <pc:chgData name="Jemma Coulson" userId="fcb21ed6-b519-41dc-b424-5618ec5bb479" providerId="ADAL" clId="{BDB49FC7-CF30-474F-B4A2-CD12FB61D7C1}" dt="2025-07-22T13:13:26.404" v="0" actId="165"/>
        <pc:sldMkLst>
          <pc:docMk/>
          <pc:sldMk cId="3399835804" sldId="259"/>
        </pc:sldMkLst>
      </pc:sldChg>
      <pc:sldChg chg="addSp modSp">
        <pc:chgData name="Jemma Coulson" userId="fcb21ed6-b519-41dc-b424-5618ec5bb479" providerId="ADAL" clId="{BDB49FC7-CF30-474F-B4A2-CD12FB61D7C1}" dt="2025-07-22T13:21:32.716" v="1" actId="164"/>
        <pc:sldMkLst>
          <pc:docMk/>
          <pc:sldMk cId="2371293025" sldId="260"/>
        </pc:sldMkLst>
      </pc:sldChg>
    </pc:docChg>
  </pc:docChgLst>
  <pc:docChgLst>
    <pc:chgData name="Jemma Coulson" userId="fcb21ed6-b519-41dc-b424-5618ec5bb479" providerId="ADAL" clId="{EF4D673B-F854-43A3-9762-C716DB20E613}"/>
    <pc:docChg chg="custSel addSld modSld sldOrd">
      <pc:chgData name="Jemma Coulson" userId="fcb21ed6-b519-41dc-b424-5618ec5bb479" providerId="ADAL" clId="{EF4D673B-F854-43A3-9762-C716DB20E613}" dt="2025-12-17T13:32:42.761" v="315"/>
      <pc:docMkLst>
        <pc:docMk/>
      </pc:docMkLst>
      <pc:sldChg chg="addSp delSp modSp add mod ord">
        <pc:chgData name="Jemma Coulson" userId="fcb21ed6-b519-41dc-b424-5618ec5bb479" providerId="ADAL" clId="{EF4D673B-F854-43A3-9762-C716DB20E613}" dt="2025-12-17T13:31:41.280" v="244" actId="2711"/>
        <pc:sldMkLst>
          <pc:docMk/>
          <pc:sldMk cId="1996258239" sldId="267"/>
        </pc:sldMkLst>
        <pc:spChg chg="del">
          <ac:chgData name="Jemma Coulson" userId="fcb21ed6-b519-41dc-b424-5618ec5bb479" providerId="ADAL" clId="{EF4D673B-F854-43A3-9762-C716DB20E613}" dt="2025-12-17T13:21:45.569" v="10" actId="478"/>
          <ac:spMkLst>
            <pc:docMk/>
            <pc:sldMk cId="1996258239" sldId="267"/>
            <ac:spMk id="2" creationId="{A3D8A9E9-0F79-E56E-30D4-1D9081D1A390}"/>
          </ac:spMkLst>
        </pc:spChg>
        <pc:spChg chg="del">
          <ac:chgData name="Jemma Coulson" userId="fcb21ed6-b519-41dc-b424-5618ec5bb479" providerId="ADAL" clId="{EF4D673B-F854-43A3-9762-C716DB20E613}" dt="2025-12-17T13:21:48.374" v="12" actId="478"/>
          <ac:spMkLst>
            <pc:docMk/>
            <pc:sldMk cId="1996258239" sldId="267"/>
            <ac:spMk id="3" creationId="{9F92770A-735F-9DB8-2473-D4DA7F10D654}"/>
          </ac:spMkLst>
        </pc:spChg>
        <pc:spChg chg="mod">
          <ac:chgData name="Jemma Coulson" userId="fcb21ed6-b519-41dc-b424-5618ec5bb479" providerId="ADAL" clId="{EF4D673B-F854-43A3-9762-C716DB20E613}" dt="2025-12-17T13:25:30.942" v="64" actId="20577"/>
          <ac:spMkLst>
            <pc:docMk/>
            <pc:sldMk cId="1996258239" sldId="267"/>
            <ac:spMk id="8" creationId="{ABB7CD9D-9D7C-8A54-A482-3C20DE722F47}"/>
          </ac:spMkLst>
        </pc:spChg>
        <pc:spChg chg="mod">
          <ac:chgData name="Jemma Coulson" userId="fcb21ed6-b519-41dc-b424-5618ec5bb479" providerId="ADAL" clId="{EF4D673B-F854-43A3-9762-C716DB20E613}" dt="2025-12-17T13:25:25.426" v="47" actId="20577"/>
          <ac:spMkLst>
            <pc:docMk/>
            <pc:sldMk cId="1996258239" sldId="267"/>
            <ac:spMk id="9" creationId="{EAFC5A0B-CD63-D149-9153-A258AC96A493}"/>
          </ac:spMkLst>
        </pc:spChg>
        <pc:spChg chg="del">
          <ac:chgData name="Jemma Coulson" userId="fcb21ed6-b519-41dc-b424-5618ec5bb479" providerId="ADAL" clId="{EF4D673B-F854-43A3-9762-C716DB20E613}" dt="2025-12-17T13:21:51.251" v="14" actId="478"/>
          <ac:spMkLst>
            <pc:docMk/>
            <pc:sldMk cId="1996258239" sldId="267"/>
            <ac:spMk id="10" creationId="{91573E77-1A79-F4AD-0439-417AF5F2CA6C}"/>
          </ac:spMkLst>
        </pc:spChg>
        <pc:spChg chg="mod">
          <ac:chgData name="Jemma Coulson" userId="fcb21ed6-b519-41dc-b424-5618ec5bb479" providerId="ADAL" clId="{EF4D673B-F854-43A3-9762-C716DB20E613}" dt="2025-12-17T13:31:41.280" v="244" actId="2711"/>
          <ac:spMkLst>
            <pc:docMk/>
            <pc:sldMk cId="1996258239" sldId="267"/>
            <ac:spMk id="11" creationId="{ABAA05A0-2013-7837-315F-BF9C83FFB5FC}"/>
          </ac:spMkLst>
        </pc:spChg>
        <pc:spChg chg="mod">
          <ac:chgData name="Jemma Coulson" userId="fcb21ed6-b519-41dc-b424-5618ec5bb479" providerId="ADAL" clId="{EF4D673B-F854-43A3-9762-C716DB20E613}" dt="2025-12-17T13:31:35.662" v="243" actId="2711"/>
          <ac:spMkLst>
            <pc:docMk/>
            <pc:sldMk cId="1996258239" sldId="267"/>
            <ac:spMk id="12" creationId="{287EE0F1-5FA4-7DF2-B466-F42C76FDF697}"/>
          </ac:spMkLst>
        </pc:spChg>
        <pc:spChg chg="del">
          <ac:chgData name="Jemma Coulson" userId="fcb21ed6-b519-41dc-b424-5618ec5bb479" providerId="ADAL" clId="{EF4D673B-F854-43A3-9762-C716DB20E613}" dt="2025-12-17T13:21:44.699" v="9" actId="478"/>
          <ac:spMkLst>
            <pc:docMk/>
            <pc:sldMk cId="1996258239" sldId="267"/>
            <ac:spMk id="13" creationId="{A213B7CA-041A-CE00-5086-1026331BCC25}"/>
          </ac:spMkLst>
        </pc:spChg>
        <pc:spChg chg="del">
          <ac:chgData name="Jemma Coulson" userId="fcb21ed6-b519-41dc-b424-5618ec5bb479" providerId="ADAL" clId="{EF4D673B-F854-43A3-9762-C716DB20E613}" dt="2025-12-17T13:21:49.822" v="13" actId="478"/>
          <ac:spMkLst>
            <pc:docMk/>
            <pc:sldMk cId="1996258239" sldId="267"/>
            <ac:spMk id="14" creationId="{4A4B41FB-2781-3EF2-CF7D-385A4EC63951}"/>
          </ac:spMkLst>
        </pc:spChg>
        <pc:spChg chg="del">
          <ac:chgData name="Jemma Coulson" userId="fcb21ed6-b519-41dc-b424-5618ec5bb479" providerId="ADAL" clId="{EF4D673B-F854-43A3-9762-C716DB20E613}" dt="2025-12-17T13:21:52.449" v="15" actId="478"/>
          <ac:spMkLst>
            <pc:docMk/>
            <pc:sldMk cId="1996258239" sldId="267"/>
            <ac:spMk id="15" creationId="{15C5C87F-1F17-2302-B4B6-098312732773}"/>
          </ac:spMkLst>
        </pc:spChg>
        <pc:spChg chg="del">
          <ac:chgData name="Jemma Coulson" userId="fcb21ed6-b519-41dc-b424-5618ec5bb479" providerId="ADAL" clId="{EF4D673B-F854-43A3-9762-C716DB20E613}" dt="2025-12-17T13:21:47.623" v="11" actId="478"/>
          <ac:spMkLst>
            <pc:docMk/>
            <pc:sldMk cId="1996258239" sldId="267"/>
            <ac:spMk id="16" creationId="{36119E60-AB6A-7DDB-16A8-41838A0FAEEC}"/>
          </ac:spMkLst>
        </pc:spChg>
        <pc:grpChg chg="del">
          <ac:chgData name="Jemma Coulson" userId="fcb21ed6-b519-41dc-b424-5618ec5bb479" providerId="ADAL" clId="{EF4D673B-F854-43A3-9762-C716DB20E613}" dt="2025-12-17T13:21:55.141" v="16" actId="478"/>
          <ac:grpSpMkLst>
            <pc:docMk/>
            <pc:sldMk cId="1996258239" sldId="267"/>
            <ac:grpSpMk id="18" creationId="{83BB04E2-CEFD-49EE-8D18-1E62BA03AF26}"/>
          </ac:grpSpMkLst>
        </pc:grpChg>
        <pc:graphicFrameChg chg="add mod modGraphic">
          <ac:chgData name="Jemma Coulson" userId="fcb21ed6-b519-41dc-b424-5618ec5bb479" providerId="ADAL" clId="{EF4D673B-F854-43A3-9762-C716DB20E613}" dt="2025-12-17T13:29:55.612" v="112" actId="1036"/>
          <ac:graphicFrameMkLst>
            <pc:docMk/>
            <pc:sldMk cId="1996258239" sldId="267"/>
            <ac:graphicFrameMk id="26" creationId="{7910D96D-BDBF-5F10-A685-4F961DF0AA80}"/>
          </ac:graphicFrameMkLst>
        </pc:graphicFrameChg>
        <pc:graphicFrameChg chg="add mod">
          <ac:chgData name="Jemma Coulson" userId="fcb21ed6-b519-41dc-b424-5618ec5bb479" providerId="ADAL" clId="{EF4D673B-F854-43A3-9762-C716DB20E613}" dt="2025-12-17T13:29:48.023" v="110" actId="1076"/>
          <ac:graphicFrameMkLst>
            <pc:docMk/>
            <pc:sldMk cId="1996258239" sldId="267"/>
            <ac:graphicFrameMk id="27" creationId="{29EDF2A1-A033-C660-92C2-0DE149F34666}"/>
          </ac:graphicFrameMkLst>
        </pc:graphicFrameChg>
        <pc:picChg chg="add mod">
          <ac:chgData name="Jemma Coulson" userId="fcb21ed6-b519-41dc-b424-5618ec5bb479" providerId="ADAL" clId="{EF4D673B-F854-43A3-9762-C716DB20E613}" dt="2025-12-17T13:27:00.898" v="72" actId="14100"/>
          <ac:picMkLst>
            <pc:docMk/>
            <pc:sldMk cId="1996258239" sldId="267"/>
            <ac:picMk id="4" creationId="{C8D7E732-5421-5B52-6978-16CD2C843A00}"/>
          </ac:picMkLst>
        </pc:picChg>
        <pc:picChg chg="add mod">
          <ac:chgData name="Jemma Coulson" userId="fcb21ed6-b519-41dc-b424-5618ec5bb479" providerId="ADAL" clId="{EF4D673B-F854-43A3-9762-C716DB20E613}" dt="2025-12-17T13:27:15.140" v="74" actId="1076"/>
          <ac:picMkLst>
            <pc:docMk/>
            <pc:sldMk cId="1996258239" sldId="267"/>
            <ac:picMk id="17" creationId="{1810D91F-B11F-EE4F-45D5-63BC2527FA19}"/>
          </ac:picMkLst>
        </pc:picChg>
      </pc:sldChg>
      <pc:sldChg chg="modSp add mod">
        <pc:chgData name="Jemma Coulson" userId="fcb21ed6-b519-41dc-b424-5618ec5bb479" providerId="ADAL" clId="{EF4D673B-F854-43A3-9762-C716DB20E613}" dt="2025-12-17T13:32:42.761" v="315"/>
        <pc:sldMkLst>
          <pc:docMk/>
          <pc:sldMk cId="1870683355" sldId="268"/>
        </pc:sldMkLst>
        <pc:spChg chg="mod">
          <ac:chgData name="Jemma Coulson" userId="fcb21ed6-b519-41dc-b424-5618ec5bb479" providerId="ADAL" clId="{EF4D673B-F854-43A3-9762-C716DB20E613}" dt="2025-12-17T13:32:39.914" v="314" actId="20577"/>
          <ac:spMkLst>
            <pc:docMk/>
            <pc:sldMk cId="1870683355" sldId="268"/>
            <ac:spMk id="11" creationId="{67BCE513-AD5F-2914-86A7-429560944AEB}"/>
          </ac:spMkLst>
        </pc:spChg>
        <pc:spChg chg="mod">
          <ac:chgData name="Jemma Coulson" userId="fcb21ed6-b519-41dc-b424-5618ec5bb479" providerId="ADAL" clId="{EF4D673B-F854-43A3-9762-C716DB20E613}" dt="2025-12-17T13:32:42.761" v="315"/>
          <ac:spMkLst>
            <pc:docMk/>
            <pc:sldMk cId="1870683355" sldId="268"/>
            <ac:spMk id="12" creationId="{5E234C63-4443-E165-3104-5B18769621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6EE6-78B1-48F5-BEBE-C84D2305FCD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55B6-CA98-48A3-ABDF-89FE648C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0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55B6-CA98-48A3-ABDF-89FE648CB6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7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55B6-CA98-48A3-ABDF-89FE648CB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1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59EF6-B165-DD82-66C9-448AA885E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2BC03-4215-3713-21A3-4BB57EB91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45974-931F-8599-C7A6-D3392D9E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884EF-29E1-D07C-40B8-7ABD62B01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55B6-CA98-48A3-ABDF-89FE648CB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2123-207A-3E48-C5F0-0A876B30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B7DBF-1944-5E38-B7C4-33B10D701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C1CD3-D2C1-8BF1-979F-0729BB008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E0AF8-E7DC-33C8-6FAE-9D9083D1F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55B6-CA98-48A3-ABDF-89FE648CB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0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51B5-7287-8875-8CD4-FDBE8679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F99F3-B6B6-025E-D4C8-82CBCE20C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3CB1-1FAE-7971-BDCA-08867B6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655D-8D3B-2831-3783-7CC6CF54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9231-F51B-74AD-7690-F0B0F951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6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EAAC-C0DB-300C-F59C-A90706B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0863F-A3ED-D326-85F5-BE7C4BC85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03E9B-8CD2-AC44-E67B-5F940EB5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C73B-20F3-8CB0-5A69-9F37C0F9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9023-1E4E-BA2C-1B7C-ACC0580C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0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AB7B9-FF1C-FC4F-02BD-512A02DD6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3C4C6-E79B-51F4-90F8-3B4E867B0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08BE-3CC9-58C5-23DF-F259663E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3100-01A7-CF71-BEE1-8C4B6410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6DBD2-F170-CAAE-A0FF-51AED2F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9047-16B0-2450-8368-A933B01B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1DE7-8BF4-70D8-D17A-967BBE5F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1848-9149-7107-CE4F-E74C8A85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ED74-B79A-357F-DC94-027B25CF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118D-C62B-9CB1-FD42-1302B4E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8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CBA3-F4C9-127B-B11E-D9260CE2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92A37-FF10-3C40-D5EF-12DC4CEA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59AB-8536-FF53-9E71-03ED8889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3A1A8-3AB9-3BB7-D321-DEA7431C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64C17-FD8E-28BB-5E26-C9AFEED3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7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8794-502D-CBE5-2258-C6182C06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89AE-C052-CDD4-1510-B835948DE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99DD8-1449-0F43-33E7-4DF2BFCF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67D9A-80C7-2866-7980-C0F2654E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A45EC-3373-2ED4-1B49-17648D5E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DD64D-0C34-C6BB-387D-3FD6E54D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5B77-F950-62A3-BEF2-0FA2DB17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234CF-3A91-347D-538B-27858CF8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B8973-EE8F-7F05-245E-3753BE81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26F2F-E87B-7657-ACBA-B931A4D75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81640-AF45-101C-932F-554500247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7335F-5F0D-8123-7792-9B54BAFD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C5FDE-DB76-1E5F-ED79-B82BD4F5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5FBAB-67ED-BB34-B149-E427E749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5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9F8D-8D2D-2D02-7AA0-5889198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6DB74-1CC9-CC57-1569-2DEB80C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27805-6251-0358-BFE0-7D6E5E70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7F8FB-06B4-04F9-580F-86626C7A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DB6FF-806B-3D57-1D8C-B08A0DB9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0AF6B-59FC-08E9-9652-4CE04A62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517C1-CF11-EA00-7ACB-CE2BE2A1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0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BEB1-8B89-AE80-3C5B-B109213F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73F0-E168-4C38-D7AC-783C7BFD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57AC7-352A-4919-1E1C-F5A49A0C5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A114-C3AD-74F9-F476-433DCADA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D9E9A-999F-41A5-A136-ABEA064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A445-26E1-5B5B-D141-C3900E91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0712-5108-0D82-D95D-395D1296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833A4-AE45-28BC-BE80-EDF3948D5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8C80A-2931-8327-6327-CB50B80F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ED9BC-25AD-D157-B22F-548F8713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8A35E-430E-B2C9-0BBB-9D098C16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3027-4418-0F4D-30BB-7172B2D9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3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2085A-D3B3-D7A8-D61C-AD355ECF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BEFED-0019-A7A2-BC40-57B51046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3DFF-B761-0356-3E6F-B58256F55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BC1E9-61B1-475A-9082-4F162274E6DF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01E4-9522-00D2-EB83-1A6289A2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22A13-71EC-CC39-0CDC-4FEF6981D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39402-E2F9-47E5-AC9B-BB3A5ACE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0EEA1E2-8C9D-6528-B1C9-0C772A15755F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E4C8EA-8A45-A57D-BB84-C747BD546F86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ECCD1-EC2C-91F1-B768-07D9EFD3DF33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Brick - Free construction and tools icons">
            <a:extLst>
              <a:ext uri="{FF2B5EF4-FFF2-40B4-BE49-F238E27FC236}">
                <a16:creationId xmlns:a16="http://schemas.microsoft.com/office/drawing/2014/main" id="{3C034246-7AB8-7C02-A124-6AC9E2FC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93">
            <a:off x="702376" y="458657"/>
            <a:ext cx="4879272" cy="56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rick - Free construction and tools icons">
            <a:extLst>
              <a:ext uri="{FF2B5EF4-FFF2-40B4-BE49-F238E27FC236}">
                <a16:creationId xmlns:a16="http://schemas.microsoft.com/office/drawing/2014/main" id="{AF147F6C-E6FE-A204-C534-35D26E04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93">
            <a:off x="6766400" y="458658"/>
            <a:ext cx="4879272" cy="56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3CE93-6ED4-C261-649A-78F507E10B4F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1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D5689-84F7-F4ED-4CC8-70C2542025BE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1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31272-B9B9-14DA-7F8A-80F583D447CC}"/>
              </a:ext>
            </a:extLst>
          </p:cNvPr>
          <p:cNvSpPr txBox="1"/>
          <p:nvPr/>
        </p:nvSpPr>
        <p:spPr>
          <a:xfrm>
            <a:off x="157316" y="5635015"/>
            <a:ext cx="5791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Paul sent letters to Thessalonica, and he told the people to ‘encourage each other and build each other up’. 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Encouragement </a:t>
            </a:r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holds a powerful role in motivating people.      W</a:t>
            </a:r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hat words could you say to encourage and build each other up?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D5A55-8135-F286-3488-2748E2BC386F}"/>
              </a:ext>
            </a:extLst>
          </p:cNvPr>
          <p:cNvSpPr txBox="1"/>
          <p:nvPr/>
        </p:nvSpPr>
        <p:spPr>
          <a:xfrm>
            <a:off x="6185439" y="5621398"/>
            <a:ext cx="5791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Paul sent letters to Thessalonica, and he told the people to ‘encourage each other and build each other up’. 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Encouragement </a:t>
            </a:r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holds a powerful role in motivating people.      W</a:t>
            </a:r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hat words could you say to encourage and build each other up?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1429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07C1-967D-0980-3BC2-8961A0B3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372FEC-7D8E-E15D-EAA1-4E5511D97DAF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1C5571-8DCF-959A-E25A-3A593233B430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21F26E-227C-01C8-CB75-0A0AD5DE6065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0C956EB-AE9D-0D51-AE26-24EA5E5FEAE1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2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9C1BA-1805-FF0F-1A69-C0BA3B62C5A7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3C4B4-E35F-DEDD-18A6-585FD89B695B}"/>
              </a:ext>
            </a:extLst>
          </p:cNvPr>
          <p:cNvSpPr txBox="1"/>
          <p:nvPr/>
        </p:nvSpPr>
        <p:spPr>
          <a:xfrm>
            <a:off x="180466" y="6190604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Awareness Posters – Design a poster or presentation about bonded labour and how we can act as change makers to help. </a:t>
            </a:r>
            <a:endParaRPr lang="en-GB" sz="1600" dirty="0">
              <a:solidFill>
                <a:srgbClr val="002060"/>
              </a:solidFill>
              <a:effectLst/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6B223-A664-BA47-373B-3C491856A0DA}"/>
              </a:ext>
            </a:extLst>
          </p:cNvPr>
          <p:cNvSpPr txBox="1"/>
          <p:nvPr/>
        </p:nvSpPr>
        <p:spPr>
          <a:xfrm>
            <a:off x="6127396" y="6190603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Awareness Posters – Design a poster or presentation about bonded labour and how we can act as change makers to help. </a:t>
            </a:r>
            <a:endParaRPr lang="en-GB" sz="1600" dirty="0">
              <a:solidFill>
                <a:srgbClr val="002060"/>
              </a:solidFill>
              <a:effectLst/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380A-CA9A-577F-2B07-31D3CD53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4426A0-4C44-9E2E-F941-53FB7241034D}"/>
              </a:ext>
            </a:extLst>
          </p:cNvPr>
          <p:cNvSpPr/>
          <p:nvPr/>
        </p:nvSpPr>
        <p:spPr>
          <a:xfrm>
            <a:off x="110531" y="127131"/>
            <a:ext cx="11924151" cy="66268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0EB01-DA78-B851-4ED1-B016C108FF68}"/>
              </a:ext>
            </a:extLst>
          </p:cNvPr>
          <p:cNvSpPr txBox="1"/>
          <p:nvPr/>
        </p:nvSpPr>
        <p:spPr>
          <a:xfrm>
            <a:off x="157316" y="49790"/>
            <a:ext cx="11807747" cy="78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2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2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2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2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24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AAA6B-7587-2574-0C3D-2FBB2353046C}"/>
              </a:ext>
            </a:extLst>
          </p:cNvPr>
          <p:cNvSpPr txBox="1"/>
          <p:nvPr/>
        </p:nvSpPr>
        <p:spPr>
          <a:xfrm>
            <a:off x="157316" y="5889661"/>
            <a:ext cx="1185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Debt Dominoes – using real world maths to understand how exploitation happens in brick factories - Reflection Questions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Why is it unfair if a worker earns only a small portion of the value they produce?     What could be done to improve these working conditions?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Why might children end up working instead of going to school?      How does the debt keep families trapped?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E35B0-3731-F257-A892-2E52581329B9}"/>
              </a:ext>
            </a:extLst>
          </p:cNvPr>
          <p:cNvSpPr txBox="1"/>
          <p:nvPr/>
        </p:nvSpPr>
        <p:spPr>
          <a:xfrm>
            <a:off x="215359" y="548239"/>
            <a:ext cx="11807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Sassoon Infant Std"/>
              </a:rPr>
              <a:t>Context: Many workers in brick factories are trapped in debt bondage. They borrow money from a factory owner and are forced to work under unfair conditions to "repay" the loan, often for years.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FC357-660F-BC31-2C00-7E2EB6357E80}"/>
              </a:ext>
            </a:extLst>
          </p:cNvPr>
          <p:cNvSpPr txBox="1"/>
          <p:nvPr/>
        </p:nvSpPr>
        <p:spPr>
          <a:xfrm>
            <a:off x="225809" y="1245365"/>
            <a:ext cx="57619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Problem: A worker is promised £5 per 1,000 bricks made. She makes 4,000 bricks in a day. But the owner deducts £3 every day for "tools" and "lodging”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Question: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much is the worker actually paid per day?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much should she be paid?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is the difference?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2CE8A-561D-8B50-6753-8637CC055135}"/>
              </a:ext>
            </a:extLst>
          </p:cNvPr>
          <p:cNvSpPr txBox="1"/>
          <p:nvPr/>
        </p:nvSpPr>
        <p:spPr>
          <a:xfrm>
            <a:off x="215359" y="3221731"/>
            <a:ext cx="5761913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Problem: A worker takes a loan of £1000 from the factory owner to pay for his wife’s medical bills. He agrees to work to repay the loan, but he is only paid £20 per day, even though he earns the owner £100 per day.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Question: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If the owner deducts £15 per day toward the loan repayment, how many days will it take to repay £1000?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much profit does the owner make from the worker per day?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1ABB9-9094-1357-3B41-7567A1CFB656}"/>
              </a:ext>
            </a:extLst>
          </p:cNvPr>
          <p:cNvSpPr txBox="1"/>
          <p:nvPr/>
        </p:nvSpPr>
        <p:spPr>
          <a:xfrm>
            <a:off x="6113712" y="1256942"/>
            <a:ext cx="576191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Problem: A family of 4 works in a brick kiln. One child should be in school, but instead, they help make 1,000 bricks a day. The family earns 50p per brick.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Question: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much extra income does the child bring in per week (6 days)?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is the long-term cost if the child misses 5 years of school?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593155-0665-112E-9E59-B644186D8DA1}"/>
              </a:ext>
            </a:extLst>
          </p:cNvPr>
          <p:cNvSpPr txBox="1"/>
          <p:nvPr/>
        </p:nvSpPr>
        <p:spPr>
          <a:xfrm>
            <a:off x="6103262" y="3522667"/>
            <a:ext cx="57619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Problem: A family earns £180 per week at a brick kiln. Their living costs (food, rent, clothes, school) total £240 per week.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Question: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is their weekly shortfall?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much debt will they accumulate in 3 months if this continues?</a:t>
            </a:r>
          </a:p>
        </p:txBody>
      </p:sp>
    </p:spTree>
    <p:extLst>
      <p:ext uri="{BB962C8B-B14F-4D97-AF65-F5344CB8AC3E}">
        <p14:creationId xmlns:p14="http://schemas.microsoft.com/office/powerpoint/2010/main" val="172025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68F64-5AE5-B4E5-71A9-ECD5C8CD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890486-F8A0-90A4-78B3-00784812E01F}"/>
              </a:ext>
            </a:extLst>
          </p:cNvPr>
          <p:cNvSpPr/>
          <p:nvPr/>
        </p:nvSpPr>
        <p:spPr>
          <a:xfrm>
            <a:off x="110531" y="127131"/>
            <a:ext cx="11924151" cy="66268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9AD84-F1C5-8B0B-BBF7-6B87FBF297F4}"/>
              </a:ext>
            </a:extLst>
          </p:cNvPr>
          <p:cNvSpPr txBox="1"/>
          <p:nvPr/>
        </p:nvSpPr>
        <p:spPr>
          <a:xfrm>
            <a:off x="157316" y="49790"/>
            <a:ext cx="11807747" cy="78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2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2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2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2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2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24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785CA-C3FC-03D4-C029-48A24105BFF4}"/>
              </a:ext>
            </a:extLst>
          </p:cNvPr>
          <p:cNvSpPr txBox="1"/>
          <p:nvPr/>
        </p:nvSpPr>
        <p:spPr>
          <a:xfrm>
            <a:off x="215359" y="548239"/>
            <a:ext cx="11807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Sassoon Infant Std"/>
              </a:rPr>
              <a:t>Match each of the statements or images with the correct right from the ‘UN Convention on the Rights of the Child (UNCRC)’. Compare to working in a brick factory. Which rights are being denied?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AF0E5E-558A-8AA7-0E05-7BFC982E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79539"/>
              </p:ext>
            </p:extLst>
          </p:nvPr>
        </p:nvGraphicFramePr>
        <p:xfrm>
          <a:off x="330521" y="1259446"/>
          <a:ext cx="11533530" cy="534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10">
                  <a:extLst>
                    <a:ext uri="{9D8B030D-6E8A-4147-A177-3AD203B41FA5}">
                      <a16:colId xmlns:a16="http://schemas.microsoft.com/office/drawing/2014/main" val="1125443353"/>
                    </a:ext>
                  </a:extLst>
                </a:gridCol>
                <a:gridCol w="3844510">
                  <a:extLst>
                    <a:ext uri="{9D8B030D-6E8A-4147-A177-3AD203B41FA5}">
                      <a16:colId xmlns:a16="http://schemas.microsoft.com/office/drawing/2014/main" val="4193890821"/>
                    </a:ext>
                  </a:extLst>
                </a:gridCol>
                <a:gridCol w="3844510">
                  <a:extLst>
                    <a:ext uri="{9D8B030D-6E8A-4147-A177-3AD203B41FA5}">
                      <a16:colId xmlns:a16="http://schemas.microsoft.com/office/drawing/2014/main" val="2827456391"/>
                    </a:ext>
                  </a:extLst>
                </a:gridCol>
              </a:tblGrid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girl goes to school every day and has books to 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Right to a safe home and family life (Article 27)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child works 10 hours a day stacking bricks in the hot sun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28986"/>
                  </a:ext>
                </a:extLst>
              </a:tr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boy gets medicine when he is sick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Right to an education (Article 28)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child cannot go to school because they must work to help the family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04282"/>
                  </a:ext>
                </a:extLst>
              </a:tr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child plays football with friends after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Right to good nutrition (Article 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child coughs often from brick dust but never sees a doctor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91510"/>
                  </a:ext>
                </a:extLst>
              </a:tr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child has enough food and clean water to drink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Right to express opinions and be heard (Article 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child eats one meal a day and drinks dirty water from a well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05522"/>
                  </a:ext>
                </a:extLst>
              </a:tr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girl tells her teacher how she feels and is listened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Right to rest and play (Article 31)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 child is never asked how he feels and is shouted at by employers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07114"/>
                  </a:ext>
                </a:extLst>
              </a:tr>
              <a:tr h="8916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family lives together safely in a clean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Right to health care (Article 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rgbClr val="C00000"/>
                          </a:solidFill>
                        </a:rPr>
                        <a:t>A family sleeps on the floor inside the factory, with no bathroom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3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0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5F8F-5BF8-85AF-935C-77410D61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8EF286B-D710-EB3B-433E-9700239870AF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2A106F-FD80-87D8-CC37-A168592F271E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421803-4FD3-8AED-6473-E1C32FA44588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976E34-1DDF-1E97-F1F3-FA047D9E9473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2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13A97-1976-1B92-3F62-A69A3705FFD1}"/>
              </a:ext>
            </a:extLst>
          </p:cNvPr>
          <p:cNvSpPr txBox="1"/>
          <p:nvPr/>
        </p:nvSpPr>
        <p:spPr>
          <a:xfrm>
            <a:off x="6185440" y="-19660"/>
            <a:ext cx="5791200" cy="152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427F7-70B5-C0DD-0FFD-896636201C70}"/>
              </a:ext>
            </a:extLst>
          </p:cNvPr>
          <p:cNvSpPr txBox="1"/>
          <p:nvPr/>
        </p:nvSpPr>
        <p:spPr>
          <a:xfrm>
            <a:off x="168575" y="1144944"/>
            <a:ext cx="5791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Sassoon Infant Std"/>
              </a:rPr>
              <a:t>After match the statements from the ‘UN Convention on the Rights of the Child (UNCRC)’ and comparing to working in a brick factory. Here are some reflection questions: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20284-6C2A-2256-13D6-92DC1058DAF3}"/>
              </a:ext>
            </a:extLst>
          </p:cNvPr>
          <p:cNvSpPr txBox="1"/>
          <p:nvPr/>
        </p:nvSpPr>
        <p:spPr>
          <a:xfrm>
            <a:off x="215360" y="1956120"/>
            <a:ext cx="5733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does it feel to see these rights denied to some children?</a:t>
            </a: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Why do you think this happens?</a:t>
            </a: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could you help?</a:t>
            </a:r>
          </a:p>
        </p:txBody>
      </p:sp>
      <p:pic>
        <p:nvPicPr>
          <p:cNvPr id="6146" name="Picture 2" descr="aljazeera.com/gallery/20...">
            <a:extLst>
              <a:ext uri="{FF2B5EF4-FFF2-40B4-BE49-F238E27FC236}">
                <a16:creationId xmlns:a16="http://schemas.microsoft.com/office/drawing/2014/main" id="{40296819-E9F2-2AA6-1EF3-4FDE9CD9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1" y="5799106"/>
            <a:ext cx="1196051" cy="8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361CF-FDBB-5D62-3100-A7FDBD729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15" y="5799106"/>
            <a:ext cx="1345105" cy="8970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777AB7-C934-B53B-4DF1-B47F1793D9DC}"/>
              </a:ext>
            </a:extLst>
          </p:cNvPr>
          <p:cNvSpPr txBox="1"/>
          <p:nvPr/>
        </p:nvSpPr>
        <p:spPr>
          <a:xfrm>
            <a:off x="6185270" y="1144944"/>
            <a:ext cx="5791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Sassoon Infant Std"/>
              </a:rPr>
              <a:t>After match the statements from the ‘UN Convention on the Rights of the Child (UNCRC)’ and comparing to working in a brick factory. Here are some reflection questions: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5219A-B58E-299A-99B8-353C08393EEC}"/>
              </a:ext>
            </a:extLst>
          </p:cNvPr>
          <p:cNvSpPr txBox="1"/>
          <p:nvPr/>
        </p:nvSpPr>
        <p:spPr>
          <a:xfrm>
            <a:off x="6232055" y="1956120"/>
            <a:ext cx="5733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does it feel to see these rights denied to some children?</a:t>
            </a: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Why do you think this happens?</a:t>
            </a: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could you help?</a:t>
            </a:r>
          </a:p>
        </p:txBody>
      </p:sp>
      <p:pic>
        <p:nvPicPr>
          <p:cNvPr id="14" name="Picture 2" descr="aljazeera.com/gallery/20...">
            <a:extLst>
              <a:ext uri="{FF2B5EF4-FFF2-40B4-BE49-F238E27FC236}">
                <a16:creationId xmlns:a16="http://schemas.microsoft.com/office/drawing/2014/main" id="{C522FB0C-EAED-06EE-A26A-1D1357C6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86" y="5799106"/>
            <a:ext cx="1196051" cy="8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A5F7C4-16C9-D108-E7ED-836003ED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110" y="5799106"/>
            <a:ext cx="1345105" cy="8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8FDE5F-F63B-C90B-4646-67FA02EB78C2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2A516-7F6A-4817-2E3F-4F86E480E13D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FE5580-FA63-94A3-4334-D233706B5C32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2852F5-4669-42D3-012F-C33541F50387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2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8626E-D6B0-350D-EEE3-3081B7F659AA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2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A1E37-7120-B1DE-A57B-977A8BE8843D}"/>
              </a:ext>
            </a:extLst>
          </p:cNvPr>
          <p:cNvSpPr txBox="1"/>
          <p:nvPr/>
        </p:nvSpPr>
        <p:spPr>
          <a:xfrm>
            <a:off x="157316" y="5910320"/>
            <a:ext cx="5791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Write a letter to someone in your class, use words of praise and encouragement. Share the reasons you admire them and recognise why we are a blessing to your life (from God).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32396-B8BA-78B6-4569-46163A27BFF0}"/>
              </a:ext>
            </a:extLst>
          </p:cNvPr>
          <p:cNvSpPr txBox="1"/>
          <p:nvPr/>
        </p:nvSpPr>
        <p:spPr>
          <a:xfrm>
            <a:off x="6185439" y="5896703"/>
            <a:ext cx="5791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Write a letter to someone in your class, use words of praise and encouragement. Share the reasons you admire them and recognise why we are a blessing to your life (from God).</a:t>
            </a:r>
            <a:endParaRPr lang="en-GB" sz="1600" dirty="0"/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5B91655C-288B-304D-286B-4C7C62E8E86B}"/>
              </a:ext>
            </a:extLst>
          </p:cNvPr>
          <p:cNvSpPr/>
          <p:nvPr/>
        </p:nvSpPr>
        <p:spPr>
          <a:xfrm>
            <a:off x="235024" y="510619"/>
            <a:ext cx="5634834" cy="5418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EC8DB568-EB2E-81BF-C937-98E6E1C07200}"/>
              </a:ext>
            </a:extLst>
          </p:cNvPr>
          <p:cNvSpPr/>
          <p:nvPr/>
        </p:nvSpPr>
        <p:spPr>
          <a:xfrm>
            <a:off x="6254743" y="478465"/>
            <a:ext cx="5634834" cy="5418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9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D224-301B-7A4E-28A3-E783B0FC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1D146E-560D-5DFE-433D-0A10AF5E823A}"/>
              </a:ext>
            </a:extLst>
          </p:cNvPr>
          <p:cNvSpPr/>
          <p:nvPr/>
        </p:nvSpPr>
        <p:spPr>
          <a:xfrm>
            <a:off x="110531" y="115556"/>
            <a:ext cx="11924151" cy="66268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3701B-CE8B-C533-CA32-7ED9FFE4D891}"/>
              </a:ext>
            </a:extLst>
          </p:cNvPr>
          <p:cNvSpPr txBox="1"/>
          <p:nvPr/>
        </p:nvSpPr>
        <p:spPr>
          <a:xfrm>
            <a:off x="157317" y="-19660"/>
            <a:ext cx="11913184" cy="124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4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4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4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4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3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8CD17-2692-DE77-ABB3-107BCCAB08CE}"/>
              </a:ext>
            </a:extLst>
          </p:cNvPr>
          <p:cNvSpPr txBox="1"/>
          <p:nvPr/>
        </p:nvSpPr>
        <p:spPr>
          <a:xfrm>
            <a:off x="157316" y="6382268"/>
            <a:ext cx="11877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Wall of Encouragement—Create a school wall with affirmations and encouraging phrases – learn to build each other up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69574F73-109E-927F-7B93-5EA48D25CAE1}"/>
              </a:ext>
            </a:extLst>
          </p:cNvPr>
          <p:cNvGrpSpPr/>
          <p:nvPr/>
        </p:nvGrpSpPr>
        <p:grpSpPr>
          <a:xfrm>
            <a:off x="107018" y="852116"/>
            <a:ext cx="11931175" cy="5508530"/>
            <a:chOff x="107019" y="1107755"/>
            <a:chExt cx="11931175" cy="499807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C3A699-DB81-5C76-6D68-B099AF365CC0}"/>
                </a:ext>
              </a:extLst>
            </p:cNvPr>
            <p:cNvGrpSpPr/>
            <p:nvPr/>
          </p:nvGrpSpPr>
          <p:grpSpPr>
            <a:xfrm>
              <a:off x="117988" y="4649833"/>
              <a:ext cx="11916695" cy="1456000"/>
              <a:chOff x="117988" y="4649833"/>
              <a:chExt cx="11916695" cy="14560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8ED0CFD-54FA-8B88-D042-DBD81F1A2324}"/>
                  </a:ext>
                </a:extLst>
              </p:cNvPr>
              <p:cNvGrpSpPr/>
              <p:nvPr/>
            </p:nvGrpSpPr>
            <p:grpSpPr>
              <a:xfrm>
                <a:off x="117989" y="5357756"/>
                <a:ext cx="11916694" cy="748077"/>
                <a:chOff x="117988" y="5357756"/>
                <a:chExt cx="12113339" cy="748077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DC42E097-D254-7C1D-0C20-F85AB963E086}"/>
                    </a:ext>
                  </a:extLst>
                </p:cNvPr>
                <p:cNvSpPr/>
                <p:nvPr/>
              </p:nvSpPr>
              <p:spPr>
                <a:xfrm>
                  <a:off x="117988" y="5397910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E41CD0D-DC0A-211F-DDE5-8D17C6CCD1DE}"/>
                    </a:ext>
                  </a:extLst>
                </p:cNvPr>
                <p:cNvSpPr/>
                <p:nvPr/>
              </p:nvSpPr>
              <p:spPr>
                <a:xfrm>
                  <a:off x="1848465" y="5397910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B97B2AA-AA44-A8EE-D946-5C9A36B75344}"/>
                    </a:ext>
                  </a:extLst>
                </p:cNvPr>
                <p:cNvSpPr/>
                <p:nvPr/>
              </p:nvSpPr>
              <p:spPr>
                <a:xfrm>
                  <a:off x="3578942" y="5388644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568D8F71-CBBE-E5E2-5D44-CE1611732752}"/>
                    </a:ext>
                  </a:extLst>
                </p:cNvPr>
                <p:cNvSpPr/>
                <p:nvPr/>
              </p:nvSpPr>
              <p:spPr>
                <a:xfrm>
                  <a:off x="5309419" y="5388644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E56AB281-D606-D158-7173-98E6C9B5D23D}"/>
                    </a:ext>
                  </a:extLst>
                </p:cNvPr>
                <p:cNvSpPr/>
                <p:nvPr/>
              </p:nvSpPr>
              <p:spPr>
                <a:xfrm>
                  <a:off x="7039896" y="5367022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0BB068C6-ECE3-9AE5-123D-1D543E69D30C}"/>
                    </a:ext>
                  </a:extLst>
                </p:cNvPr>
                <p:cNvSpPr/>
                <p:nvPr/>
              </p:nvSpPr>
              <p:spPr>
                <a:xfrm>
                  <a:off x="8770373" y="5367022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816F361-1DB4-3FBB-C25F-CF463939A39B}"/>
                    </a:ext>
                  </a:extLst>
                </p:cNvPr>
                <p:cNvSpPr/>
                <p:nvPr/>
              </p:nvSpPr>
              <p:spPr>
                <a:xfrm>
                  <a:off x="10500850" y="5357756"/>
                  <a:ext cx="1730477" cy="707923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9E61719-4CD6-411F-41B6-54D591965C42}"/>
                  </a:ext>
                </a:extLst>
              </p:cNvPr>
              <p:cNvSpPr/>
              <p:nvPr/>
            </p:nvSpPr>
            <p:spPr>
              <a:xfrm>
                <a:off x="879989" y="4689987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F2ED7C-1B25-0714-B41C-C1564666E767}"/>
                  </a:ext>
                </a:extLst>
              </p:cNvPr>
              <p:cNvSpPr/>
              <p:nvPr/>
            </p:nvSpPr>
            <p:spPr>
              <a:xfrm>
                <a:off x="2582374" y="4689987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27AF02E-548B-1AFA-B5DA-66836E908E7F}"/>
                  </a:ext>
                </a:extLst>
              </p:cNvPr>
              <p:cNvSpPr/>
              <p:nvPr/>
            </p:nvSpPr>
            <p:spPr>
              <a:xfrm>
                <a:off x="4284759" y="4680721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D81A505-1D02-DD2F-4075-E935601D2839}"/>
                  </a:ext>
                </a:extLst>
              </p:cNvPr>
              <p:cNvSpPr/>
              <p:nvPr/>
            </p:nvSpPr>
            <p:spPr>
              <a:xfrm>
                <a:off x="5987144" y="4680721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06725AC-3FDE-D1F1-E42D-4B486761929F}"/>
                  </a:ext>
                </a:extLst>
              </p:cNvPr>
              <p:cNvSpPr/>
              <p:nvPr/>
            </p:nvSpPr>
            <p:spPr>
              <a:xfrm>
                <a:off x="7689528" y="4659099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DDD2F00-943C-8200-BEA8-1B33A3BB803E}"/>
                  </a:ext>
                </a:extLst>
              </p:cNvPr>
              <p:cNvSpPr/>
              <p:nvPr/>
            </p:nvSpPr>
            <p:spPr>
              <a:xfrm>
                <a:off x="9391913" y="4659099"/>
                <a:ext cx="1702385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E8991D9-7F36-00FC-6151-B0C15A178272}"/>
                  </a:ext>
                </a:extLst>
              </p:cNvPr>
              <p:cNvSpPr/>
              <p:nvPr/>
            </p:nvSpPr>
            <p:spPr>
              <a:xfrm>
                <a:off x="11094299" y="4649833"/>
                <a:ext cx="940384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8EE7651-5D34-98ED-BF3C-74BFCFF4E0A2}"/>
                  </a:ext>
                </a:extLst>
              </p:cNvPr>
              <p:cNvSpPr/>
              <p:nvPr/>
            </p:nvSpPr>
            <p:spPr>
              <a:xfrm>
                <a:off x="117988" y="4668365"/>
                <a:ext cx="761999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53928A1-65C2-7471-8921-99D3AC2945E9}"/>
                </a:ext>
              </a:extLst>
            </p:cNvPr>
            <p:cNvGrpSpPr/>
            <p:nvPr/>
          </p:nvGrpSpPr>
          <p:grpSpPr>
            <a:xfrm>
              <a:off x="115615" y="3934814"/>
              <a:ext cx="11916694" cy="748077"/>
              <a:chOff x="117988" y="5357756"/>
              <a:chExt cx="12113339" cy="74807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7515EEE-00E4-A920-E52F-A11A3417C9E5}"/>
                  </a:ext>
                </a:extLst>
              </p:cNvPr>
              <p:cNvSpPr/>
              <p:nvPr/>
            </p:nvSpPr>
            <p:spPr>
              <a:xfrm>
                <a:off x="117988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C6B5B3B-9399-FCFE-6A03-A1FBA8F5296C}"/>
                  </a:ext>
                </a:extLst>
              </p:cNvPr>
              <p:cNvSpPr/>
              <p:nvPr/>
            </p:nvSpPr>
            <p:spPr>
              <a:xfrm>
                <a:off x="1848465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2218AD3-AAD5-879F-5D90-2F487822DF84}"/>
                  </a:ext>
                </a:extLst>
              </p:cNvPr>
              <p:cNvSpPr/>
              <p:nvPr/>
            </p:nvSpPr>
            <p:spPr>
              <a:xfrm>
                <a:off x="3578942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FDAAC0E-EB98-E57B-B124-AFE8529F87FB}"/>
                  </a:ext>
                </a:extLst>
              </p:cNvPr>
              <p:cNvSpPr/>
              <p:nvPr/>
            </p:nvSpPr>
            <p:spPr>
              <a:xfrm>
                <a:off x="5309419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5A08129-BCCB-1DAF-A041-650BA191C8E0}"/>
                  </a:ext>
                </a:extLst>
              </p:cNvPr>
              <p:cNvSpPr/>
              <p:nvPr/>
            </p:nvSpPr>
            <p:spPr>
              <a:xfrm>
                <a:off x="7039896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358C701-F333-E4C0-9F45-CC95025E84AD}"/>
                  </a:ext>
                </a:extLst>
              </p:cNvPr>
              <p:cNvSpPr/>
              <p:nvPr/>
            </p:nvSpPr>
            <p:spPr>
              <a:xfrm>
                <a:off x="8770373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55F13B3-0C41-3362-36B1-1BF5DF37F128}"/>
                  </a:ext>
                </a:extLst>
              </p:cNvPr>
              <p:cNvSpPr/>
              <p:nvPr/>
            </p:nvSpPr>
            <p:spPr>
              <a:xfrm>
                <a:off x="10500850" y="5357756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CD043CB-8617-9438-26EE-6DBD161686A0}"/>
                </a:ext>
              </a:extLst>
            </p:cNvPr>
            <p:cNvSpPr/>
            <p:nvPr/>
          </p:nvSpPr>
          <p:spPr>
            <a:xfrm>
              <a:off x="877615" y="3267045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D7E7428-924F-3278-5969-6FB752CC984E}"/>
                </a:ext>
              </a:extLst>
            </p:cNvPr>
            <p:cNvSpPr/>
            <p:nvPr/>
          </p:nvSpPr>
          <p:spPr>
            <a:xfrm>
              <a:off x="2580000" y="3267045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56C97D2-AD63-8564-F481-FB031380E099}"/>
                </a:ext>
              </a:extLst>
            </p:cNvPr>
            <p:cNvSpPr/>
            <p:nvPr/>
          </p:nvSpPr>
          <p:spPr>
            <a:xfrm>
              <a:off x="4282385" y="3257779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614D16C-16AE-4B5B-620E-568439C77A22}"/>
                </a:ext>
              </a:extLst>
            </p:cNvPr>
            <p:cNvSpPr/>
            <p:nvPr/>
          </p:nvSpPr>
          <p:spPr>
            <a:xfrm>
              <a:off x="5984770" y="3257779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3F24106-1A84-4347-7C63-862589E17D2A}"/>
                </a:ext>
              </a:extLst>
            </p:cNvPr>
            <p:cNvSpPr/>
            <p:nvPr/>
          </p:nvSpPr>
          <p:spPr>
            <a:xfrm>
              <a:off x="7687154" y="3236157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5D1DB75-EE45-DF1B-0B9E-3670229F4AEA}"/>
                </a:ext>
              </a:extLst>
            </p:cNvPr>
            <p:cNvSpPr/>
            <p:nvPr/>
          </p:nvSpPr>
          <p:spPr>
            <a:xfrm>
              <a:off x="9389539" y="3236157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2E1680A-4754-C78F-65AF-CCFD51A972F8}"/>
                </a:ext>
              </a:extLst>
            </p:cNvPr>
            <p:cNvSpPr/>
            <p:nvPr/>
          </p:nvSpPr>
          <p:spPr>
            <a:xfrm>
              <a:off x="11091925" y="3226891"/>
              <a:ext cx="940384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C1515CC-97C4-23CC-F64F-E7DE5AD799CB}"/>
                </a:ext>
              </a:extLst>
            </p:cNvPr>
            <p:cNvSpPr/>
            <p:nvPr/>
          </p:nvSpPr>
          <p:spPr>
            <a:xfrm>
              <a:off x="115614" y="3245423"/>
              <a:ext cx="761999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C59CCE1-59CD-5F7C-F9C6-A3A6C3EBF24A}"/>
                </a:ext>
              </a:extLst>
            </p:cNvPr>
            <p:cNvGrpSpPr/>
            <p:nvPr/>
          </p:nvGrpSpPr>
          <p:grpSpPr>
            <a:xfrm>
              <a:off x="121500" y="2523601"/>
              <a:ext cx="11916694" cy="748077"/>
              <a:chOff x="117988" y="5357756"/>
              <a:chExt cx="12113339" cy="74807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8A47BB8-A223-E09F-8CFF-BBA409F56CE2}"/>
                  </a:ext>
                </a:extLst>
              </p:cNvPr>
              <p:cNvSpPr/>
              <p:nvPr/>
            </p:nvSpPr>
            <p:spPr>
              <a:xfrm>
                <a:off x="117988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B982DCB-9D8B-EF87-3D7E-15437C27270E}"/>
                  </a:ext>
                </a:extLst>
              </p:cNvPr>
              <p:cNvSpPr/>
              <p:nvPr/>
            </p:nvSpPr>
            <p:spPr>
              <a:xfrm>
                <a:off x="1848465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654D72A-0BC5-F456-5B12-15B6215AE2B9}"/>
                  </a:ext>
                </a:extLst>
              </p:cNvPr>
              <p:cNvSpPr/>
              <p:nvPr/>
            </p:nvSpPr>
            <p:spPr>
              <a:xfrm>
                <a:off x="3578942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D4FF762-5558-4EDB-C12F-5482153CB33D}"/>
                  </a:ext>
                </a:extLst>
              </p:cNvPr>
              <p:cNvSpPr/>
              <p:nvPr/>
            </p:nvSpPr>
            <p:spPr>
              <a:xfrm>
                <a:off x="5309419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2F8167A-EA6E-44D0-43BB-B80F4CC423D7}"/>
                  </a:ext>
                </a:extLst>
              </p:cNvPr>
              <p:cNvSpPr/>
              <p:nvPr/>
            </p:nvSpPr>
            <p:spPr>
              <a:xfrm>
                <a:off x="7039896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424FBB7-756B-9E2B-B75E-BFC9D7D98E7A}"/>
                  </a:ext>
                </a:extLst>
              </p:cNvPr>
              <p:cNvSpPr/>
              <p:nvPr/>
            </p:nvSpPr>
            <p:spPr>
              <a:xfrm>
                <a:off x="8770373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C3971C2-36EE-4BAC-D820-A53B77A32B1A}"/>
                  </a:ext>
                </a:extLst>
              </p:cNvPr>
              <p:cNvSpPr/>
              <p:nvPr/>
            </p:nvSpPr>
            <p:spPr>
              <a:xfrm>
                <a:off x="10500850" y="5357756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DB65059-7CE7-9F6B-0C5E-4595E6CCEF0B}"/>
                </a:ext>
              </a:extLst>
            </p:cNvPr>
            <p:cNvSpPr/>
            <p:nvPr/>
          </p:nvSpPr>
          <p:spPr>
            <a:xfrm>
              <a:off x="883500" y="1855832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1227284-90B3-3183-39A7-B84D9EA8062D}"/>
                </a:ext>
              </a:extLst>
            </p:cNvPr>
            <p:cNvSpPr/>
            <p:nvPr/>
          </p:nvSpPr>
          <p:spPr>
            <a:xfrm>
              <a:off x="2585885" y="1855832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895FEEA-5B50-6ACC-CBBD-E78D8E474683}"/>
                </a:ext>
              </a:extLst>
            </p:cNvPr>
            <p:cNvSpPr/>
            <p:nvPr/>
          </p:nvSpPr>
          <p:spPr>
            <a:xfrm>
              <a:off x="4288270" y="1846566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AB6F37A-2B17-D639-7B4A-8F4110FE82C4}"/>
                </a:ext>
              </a:extLst>
            </p:cNvPr>
            <p:cNvSpPr/>
            <p:nvPr/>
          </p:nvSpPr>
          <p:spPr>
            <a:xfrm>
              <a:off x="5990655" y="1846566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1B46525-A81C-E1CA-9DC1-A3042FB8437A}"/>
                </a:ext>
              </a:extLst>
            </p:cNvPr>
            <p:cNvSpPr/>
            <p:nvPr/>
          </p:nvSpPr>
          <p:spPr>
            <a:xfrm>
              <a:off x="7693039" y="1824944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08A1F7D-E1F7-9940-2B57-E800694C2B25}"/>
                </a:ext>
              </a:extLst>
            </p:cNvPr>
            <p:cNvSpPr/>
            <p:nvPr/>
          </p:nvSpPr>
          <p:spPr>
            <a:xfrm>
              <a:off x="9395424" y="1824944"/>
              <a:ext cx="1702385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E2CA8E8-2C21-63E2-6232-1849D346B6D8}"/>
                </a:ext>
              </a:extLst>
            </p:cNvPr>
            <p:cNvSpPr/>
            <p:nvPr/>
          </p:nvSpPr>
          <p:spPr>
            <a:xfrm>
              <a:off x="11097810" y="1815678"/>
              <a:ext cx="940384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4BEB2FC-1EB1-9147-DAC6-8150AD62FBA2}"/>
                </a:ext>
              </a:extLst>
            </p:cNvPr>
            <p:cNvSpPr/>
            <p:nvPr/>
          </p:nvSpPr>
          <p:spPr>
            <a:xfrm>
              <a:off x="121499" y="1834210"/>
              <a:ext cx="761999" cy="7079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104AB66-9E38-9052-38FC-3847EB55F8E5}"/>
                </a:ext>
              </a:extLst>
            </p:cNvPr>
            <p:cNvGrpSpPr/>
            <p:nvPr/>
          </p:nvGrpSpPr>
          <p:grpSpPr>
            <a:xfrm>
              <a:off x="107019" y="1107755"/>
              <a:ext cx="11916694" cy="748077"/>
              <a:chOff x="117988" y="5357756"/>
              <a:chExt cx="12113339" cy="748077"/>
            </a:xfrm>
          </p:grpSpPr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17634808-97D9-CD88-CF7D-704D68B33838}"/>
                  </a:ext>
                </a:extLst>
              </p:cNvPr>
              <p:cNvSpPr/>
              <p:nvPr/>
            </p:nvSpPr>
            <p:spPr>
              <a:xfrm>
                <a:off x="117988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08202CE5-367F-639C-2151-7EC1F78D6C8D}"/>
                  </a:ext>
                </a:extLst>
              </p:cNvPr>
              <p:cNvSpPr/>
              <p:nvPr/>
            </p:nvSpPr>
            <p:spPr>
              <a:xfrm>
                <a:off x="1848465" y="5397910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Rectangle: Rounded Corners 1026">
                <a:extLst>
                  <a:ext uri="{FF2B5EF4-FFF2-40B4-BE49-F238E27FC236}">
                    <a16:creationId xmlns:a16="http://schemas.microsoft.com/office/drawing/2014/main" id="{3A78A488-0AD5-048B-F00F-63014DF62493}"/>
                  </a:ext>
                </a:extLst>
              </p:cNvPr>
              <p:cNvSpPr/>
              <p:nvPr/>
            </p:nvSpPr>
            <p:spPr>
              <a:xfrm>
                <a:off x="3578942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Rectangle: Rounded Corners 1027">
                <a:extLst>
                  <a:ext uri="{FF2B5EF4-FFF2-40B4-BE49-F238E27FC236}">
                    <a16:creationId xmlns:a16="http://schemas.microsoft.com/office/drawing/2014/main" id="{3999C818-8AE7-D23A-0C9F-0567D884FC02}"/>
                  </a:ext>
                </a:extLst>
              </p:cNvPr>
              <p:cNvSpPr/>
              <p:nvPr/>
            </p:nvSpPr>
            <p:spPr>
              <a:xfrm>
                <a:off x="5309419" y="5388644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Rectangle: Rounded Corners 1028">
                <a:extLst>
                  <a:ext uri="{FF2B5EF4-FFF2-40B4-BE49-F238E27FC236}">
                    <a16:creationId xmlns:a16="http://schemas.microsoft.com/office/drawing/2014/main" id="{27667B84-EEA9-B54C-1D7B-13BA19F3AF39}"/>
                  </a:ext>
                </a:extLst>
              </p:cNvPr>
              <p:cNvSpPr/>
              <p:nvPr/>
            </p:nvSpPr>
            <p:spPr>
              <a:xfrm>
                <a:off x="7039896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0" name="Rectangle: Rounded Corners 1029">
                <a:extLst>
                  <a:ext uri="{FF2B5EF4-FFF2-40B4-BE49-F238E27FC236}">
                    <a16:creationId xmlns:a16="http://schemas.microsoft.com/office/drawing/2014/main" id="{7EB0D9D6-7DEC-F5FD-4A26-6298D597DB36}"/>
                  </a:ext>
                </a:extLst>
              </p:cNvPr>
              <p:cNvSpPr/>
              <p:nvPr/>
            </p:nvSpPr>
            <p:spPr>
              <a:xfrm>
                <a:off x="8770373" y="5367022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Rectangle: Rounded Corners 1030">
                <a:extLst>
                  <a:ext uri="{FF2B5EF4-FFF2-40B4-BE49-F238E27FC236}">
                    <a16:creationId xmlns:a16="http://schemas.microsoft.com/office/drawing/2014/main" id="{12F0DFC8-FAF5-7664-3641-C7B63C84B296}"/>
                  </a:ext>
                </a:extLst>
              </p:cNvPr>
              <p:cNvSpPr/>
              <p:nvPr/>
            </p:nvSpPr>
            <p:spPr>
              <a:xfrm>
                <a:off x="10500850" y="5357756"/>
                <a:ext cx="1730477" cy="70792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9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07D94-166E-5291-E596-E1059D48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704000-651D-82F2-A2B1-0D8DCFCC5C72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D7932A-9908-606F-8AA1-C707BA5529A3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9EB0F9-7815-ED4F-B68B-7DA4982D385D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030E79-48B5-252F-44EA-AA857883C588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4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36D5D-868F-FDC9-B968-EE7EC06C51C7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4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6D990-F75F-2AF6-E0FC-DCCFCE64FC4D}"/>
              </a:ext>
            </a:extLst>
          </p:cNvPr>
          <p:cNvSpPr txBox="1"/>
          <p:nvPr/>
        </p:nvSpPr>
        <p:spPr>
          <a:xfrm>
            <a:off x="157316" y="6156123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Gift Spotting —Notice and share each other’s gifts and talents, share your  praises with one another, build each other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0247C-A7E5-8FC7-72AF-BFC00401F70D}"/>
              </a:ext>
            </a:extLst>
          </p:cNvPr>
          <p:cNvSpPr txBox="1"/>
          <p:nvPr/>
        </p:nvSpPr>
        <p:spPr>
          <a:xfrm>
            <a:off x="6185439" y="6142506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Gift Spotting —Notice and share each other’s gifts and talents, share your  praises with one another, build each other 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D423C-EEC4-598E-FB03-FD3F8B2FF624}"/>
              </a:ext>
            </a:extLst>
          </p:cNvPr>
          <p:cNvSpPr/>
          <p:nvPr/>
        </p:nvSpPr>
        <p:spPr>
          <a:xfrm>
            <a:off x="438798" y="2130143"/>
            <a:ext cx="5185133" cy="4024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A2BEC-7118-EAD1-DF96-994E6876ED54}"/>
              </a:ext>
            </a:extLst>
          </p:cNvPr>
          <p:cNvSpPr/>
          <p:nvPr/>
        </p:nvSpPr>
        <p:spPr>
          <a:xfrm>
            <a:off x="185865" y="1714857"/>
            <a:ext cx="5733156" cy="828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DFA894EE-25F9-7031-4E6F-BB23199C3B70}"/>
              </a:ext>
            </a:extLst>
          </p:cNvPr>
          <p:cNvSpPr/>
          <p:nvPr/>
        </p:nvSpPr>
        <p:spPr>
          <a:xfrm rot="3529560">
            <a:off x="622000" y="880703"/>
            <a:ext cx="1958318" cy="1770532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93725BBF-006B-90DF-BD06-34BA83B80B1F}"/>
              </a:ext>
            </a:extLst>
          </p:cNvPr>
          <p:cNvSpPr/>
          <p:nvPr/>
        </p:nvSpPr>
        <p:spPr>
          <a:xfrm rot="18070440" flipH="1">
            <a:off x="3326132" y="880701"/>
            <a:ext cx="1958318" cy="1770532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06080-5DA8-F63E-C76C-AD1732709A36}"/>
              </a:ext>
            </a:extLst>
          </p:cNvPr>
          <p:cNvSpPr/>
          <p:nvPr/>
        </p:nvSpPr>
        <p:spPr>
          <a:xfrm>
            <a:off x="2691560" y="1733073"/>
            <a:ext cx="529505" cy="8282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96AE6AF-0344-2368-EF56-A7F8F6CC83D3}"/>
              </a:ext>
            </a:extLst>
          </p:cNvPr>
          <p:cNvSpPr/>
          <p:nvPr/>
        </p:nvSpPr>
        <p:spPr>
          <a:xfrm rot="3529560">
            <a:off x="1085367" y="1254661"/>
            <a:ext cx="1416888" cy="1155404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FCA5A9DC-33ED-A389-3194-88DF5DB8E0F1}"/>
              </a:ext>
            </a:extLst>
          </p:cNvPr>
          <p:cNvSpPr/>
          <p:nvPr/>
        </p:nvSpPr>
        <p:spPr>
          <a:xfrm rot="18070440" flipH="1">
            <a:off x="3411847" y="1250169"/>
            <a:ext cx="1416888" cy="1155404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167AB-B0DA-0C2E-5A92-A1B12EEC1FBC}"/>
              </a:ext>
            </a:extLst>
          </p:cNvPr>
          <p:cNvGrpSpPr/>
          <p:nvPr/>
        </p:nvGrpSpPr>
        <p:grpSpPr>
          <a:xfrm>
            <a:off x="6226376" y="786809"/>
            <a:ext cx="5733156" cy="5367768"/>
            <a:chOff x="1514168" y="3010932"/>
            <a:chExt cx="2674374" cy="29375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7E09F8-D299-8506-9ACD-1BB6A692E178}"/>
                </a:ext>
              </a:extLst>
            </p:cNvPr>
            <p:cNvSpPr/>
            <p:nvPr/>
          </p:nvSpPr>
          <p:spPr>
            <a:xfrm>
              <a:off x="1632155" y="3746090"/>
              <a:ext cx="2418735" cy="2202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503CAC-7B79-8685-EA82-348B258C1B9A}"/>
                </a:ext>
              </a:extLst>
            </p:cNvPr>
            <p:cNvSpPr/>
            <p:nvPr/>
          </p:nvSpPr>
          <p:spPr>
            <a:xfrm>
              <a:off x="1514168" y="3518819"/>
              <a:ext cx="2674374" cy="453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1D257198-17BB-6B41-3162-2B92B97B6B7F}"/>
                </a:ext>
              </a:extLst>
            </p:cNvPr>
            <p:cNvSpPr/>
            <p:nvPr/>
          </p:nvSpPr>
          <p:spPr>
            <a:xfrm rot="3529560">
              <a:off x="1638509" y="3133836"/>
              <a:ext cx="1071716" cy="825909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671C1D05-470A-6D18-8389-8A9B08995043}"/>
                </a:ext>
              </a:extLst>
            </p:cNvPr>
            <p:cNvSpPr/>
            <p:nvPr/>
          </p:nvSpPr>
          <p:spPr>
            <a:xfrm rot="18070440" flipH="1">
              <a:off x="2899919" y="3133835"/>
              <a:ext cx="1071716" cy="825909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E31356B-98C5-3110-1CEB-F925CF7EF08D}"/>
                </a:ext>
              </a:extLst>
            </p:cNvPr>
            <p:cNvSpPr/>
            <p:nvPr/>
          </p:nvSpPr>
          <p:spPr>
            <a:xfrm>
              <a:off x="2683012" y="3528788"/>
              <a:ext cx="247001" cy="4532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FBEF3CD2-991D-4301-B90A-176DD781797E}"/>
                </a:ext>
              </a:extLst>
            </p:cNvPr>
            <p:cNvSpPr/>
            <p:nvPr/>
          </p:nvSpPr>
          <p:spPr>
            <a:xfrm rot="3529560">
              <a:off x="1876529" y="3313642"/>
              <a:ext cx="775411" cy="53896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45732141-A3F1-DFD0-9003-A991EE7B4EF1}"/>
                </a:ext>
              </a:extLst>
            </p:cNvPr>
            <p:cNvSpPr/>
            <p:nvPr/>
          </p:nvSpPr>
          <p:spPr>
            <a:xfrm rot="18070440" flipH="1">
              <a:off x="2961774" y="3311184"/>
              <a:ext cx="775411" cy="53896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983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53B0B7E-2D15-AF38-5D93-6769AE655639}"/>
              </a:ext>
            </a:extLst>
          </p:cNvPr>
          <p:cNvSpPr txBox="1"/>
          <p:nvPr/>
        </p:nvSpPr>
        <p:spPr>
          <a:xfrm rot="5400000">
            <a:off x="8188906" y="2334581"/>
            <a:ext cx="5791200" cy="205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4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4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44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44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44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5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0CAD70-BB5A-F7F8-22F1-59F347F0ADBE}"/>
              </a:ext>
            </a:extLst>
          </p:cNvPr>
          <p:cNvGrpSpPr/>
          <p:nvPr/>
        </p:nvGrpSpPr>
        <p:grpSpPr>
          <a:xfrm>
            <a:off x="899197" y="70336"/>
            <a:ext cx="8700181" cy="6716220"/>
            <a:chOff x="899197" y="70336"/>
            <a:chExt cx="8700181" cy="67162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3548F8-716C-0794-DE1C-9AC64A806356}"/>
                </a:ext>
              </a:extLst>
            </p:cNvPr>
            <p:cNvSpPr/>
            <p:nvPr/>
          </p:nvSpPr>
          <p:spPr>
            <a:xfrm rot="16200000">
              <a:off x="7232133" y="2437583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Top Corners Snipped 13">
              <a:extLst>
                <a:ext uri="{FF2B5EF4-FFF2-40B4-BE49-F238E27FC236}">
                  <a16:creationId xmlns:a16="http://schemas.microsoft.com/office/drawing/2014/main" id="{C402ED57-A5B5-4A98-2B81-01CB8F83E3E1}"/>
                </a:ext>
              </a:extLst>
            </p:cNvPr>
            <p:cNvSpPr/>
            <p:nvPr/>
          </p:nvSpPr>
          <p:spPr>
            <a:xfrm>
              <a:off x="5249290" y="70336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Top Corners Snipped 14">
              <a:extLst>
                <a:ext uri="{FF2B5EF4-FFF2-40B4-BE49-F238E27FC236}">
                  <a16:creationId xmlns:a16="http://schemas.microsoft.com/office/drawing/2014/main" id="{FE19B59C-4BD5-0208-8B84-BD61F58CBDA5}"/>
                </a:ext>
              </a:extLst>
            </p:cNvPr>
            <p:cNvSpPr/>
            <p:nvPr/>
          </p:nvSpPr>
          <p:spPr>
            <a:xfrm rot="5400000">
              <a:off x="8415756" y="3236800"/>
              <a:ext cx="1982839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B6017E-A36A-1281-2684-58974A318E81}"/>
                </a:ext>
              </a:extLst>
            </p:cNvPr>
            <p:cNvSpPr/>
            <p:nvPr/>
          </p:nvSpPr>
          <p:spPr>
            <a:xfrm rot="16200000">
              <a:off x="5249293" y="2437582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961213-1F57-4361-C694-9B42660A7D34}"/>
                </a:ext>
              </a:extLst>
            </p:cNvPr>
            <p:cNvSpPr/>
            <p:nvPr/>
          </p:nvSpPr>
          <p:spPr>
            <a:xfrm rot="16200000">
              <a:off x="5249292" y="454741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317E75-6BDE-CEFF-4CB6-E3EE9667873B}"/>
                </a:ext>
              </a:extLst>
            </p:cNvPr>
            <p:cNvSpPr/>
            <p:nvPr/>
          </p:nvSpPr>
          <p:spPr>
            <a:xfrm rot="16200000">
              <a:off x="5249292" y="4420422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6EF88-9053-A637-839D-8D18965F8A8E}"/>
                </a:ext>
              </a:extLst>
            </p:cNvPr>
            <p:cNvSpPr/>
            <p:nvPr/>
          </p:nvSpPr>
          <p:spPr>
            <a:xfrm rot="16200000">
              <a:off x="3266450" y="2437581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CA2B7B-E488-4B58-A5FF-BCD0A38C491A}"/>
                </a:ext>
              </a:extLst>
            </p:cNvPr>
            <p:cNvSpPr/>
            <p:nvPr/>
          </p:nvSpPr>
          <p:spPr>
            <a:xfrm rot="16200000">
              <a:off x="1283609" y="2437581"/>
              <a:ext cx="1982839" cy="198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B76CD02C-FFB2-B526-A4B2-F17D8604AE01}"/>
                </a:ext>
              </a:extLst>
            </p:cNvPr>
            <p:cNvSpPr/>
            <p:nvPr/>
          </p:nvSpPr>
          <p:spPr>
            <a:xfrm rot="16200000">
              <a:off x="4065662" y="1253958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Top Corners Snipped 23">
              <a:extLst>
                <a:ext uri="{FF2B5EF4-FFF2-40B4-BE49-F238E27FC236}">
                  <a16:creationId xmlns:a16="http://schemas.microsoft.com/office/drawing/2014/main" id="{BD1D285F-62BD-0749-75F2-5CB2D010AB97}"/>
                </a:ext>
              </a:extLst>
            </p:cNvPr>
            <p:cNvSpPr/>
            <p:nvPr/>
          </p:nvSpPr>
          <p:spPr>
            <a:xfrm rot="16200000">
              <a:off x="99978" y="3236797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Top Corners Snipped 24">
              <a:extLst>
                <a:ext uri="{FF2B5EF4-FFF2-40B4-BE49-F238E27FC236}">
                  <a16:creationId xmlns:a16="http://schemas.microsoft.com/office/drawing/2014/main" id="{277127C5-E98B-A3E2-F212-2E7FB1AAD9C1}"/>
                </a:ext>
              </a:extLst>
            </p:cNvPr>
            <p:cNvSpPr/>
            <p:nvPr/>
          </p:nvSpPr>
          <p:spPr>
            <a:xfrm rot="16200000">
              <a:off x="4065662" y="5231214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Top Corners Snipped 25">
              <a:extLst>
                <a:ext uri="{FF2B5EF4-FFF2-40B4-BE49-F238E27FC236}">
                  <a16:creationId xmlns:a16="http://schemas.microsoft.com/office/drawing/2014/main" id="{8D170635-5588-4C44-243C-1C4100D6F552}"/>
                </a:ext>
              </a:extLst>
            </p:cNvPr>
            <p:cNvSpPr/>
            <p:nvPr/>
          </p:nvSpPr>
          <p:spPr>
            <a:xfrm rot="5400000">
              <a:off x="6432905" y="5218531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Top Corners Snipped 26">
              <a:extLst>
                <a:ext uri="{FF2B5EF4-FFF2-40B4-BE49-F238E27FC236}">
                  <a16:creationId xmlns:a16="http://schemas.microsoft.com/office/drawing/2014/main" id="{70ED8A9A-1AC6-6CB7-561E-BBE1FB79DFA7}"/>
                </a:ext>
              </a:extLst>
            </p:cNvPr>
            <p:cNvSpPr/>
            <p:nvPr/>
          </p:nvSpPr>
          <p:spPr>
            <a:xfrm rot="5400000">
              <a:off x="6432906" y="1265532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F75F1BB9-E7BF-1F23-8B55-5ED34E46D846}"/>
                </a:ext>
              </a:extLst>
            </p:cNvPr>
            <p:cNvSpPr/>
            <p:nvPr/>
          </p:nvSpPr>
          <p:spPr>
            <a:xfrm rot="10800000">
              <a:off x="5249282" y="6402152"/>
              <a:ext cx="1982841" cy="384404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45D1E4-A345-BF7C-B229-1A98C077C211}"/>
                </a:ext>
              </a:extLst>
            </p:cNvPr>
            <p:cNvSpPr txBox="1"/>
            <p:nvPr/>
          </p:nvSpPr>
          <p:spPr>
            <a:xfrm>
              <a:off x="5347504" y="477890"/>
              <a:ext cx="18056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Say something  kind to someone in your class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DED9E2-E450-4826-0C28-CDFF045F2BE5}"/>
                </a:ext>
              </a:extLst>
            </p:cNvPr>
            <p:cNvSpPr txBox="1"/>
            <p:nvPr/>
          </p:nvSpPr>
          <p:spPr>
            <a:xfrm>
              <a:off x="7322619" y="2436474"/>
              <a:ext cx="18056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Describe how it feels to be encouraged by someone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334D98-6E79-DF7B-CC9D-35D7BA781B2C}"/>
                </a:ext>
              </a:extLst>
            </p:cNvPr>
            <p:cNvSpPr txBox="1"/>
            <p:nvPr/>
          </p:nvSpPr>
          <p:spPr>
            <a:xfrm>
              <a:off x="5139161" y="2814761"/>
              <a:ext cx="2173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Act out a gesture of encouragement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2E69C7-549E-8E34-207A-570937C4E181}"/>
                </a:ext>
              </a:extLst>
            </p:cNvPr>
            <p:cNvSpPr txBox="1"/>
            <p:nvPr/>
          </p:nvSpPr>
          <p:spPr>
            <a:xfrm>
              <a:off x="3362271" y="2436474"/>
              <a:ext cx="18056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Say thank you to a person who encourages you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55468C-ACC6-84D6-3AA7-A2DE93DD8EAD}"/>
                </a:ext>
              </a:extLst>
            </p:cNvPr>
            <p:cNvSpPr txBox="1"/>
            <p:nvPr/>
          </p:nvSpPr>
          <p:spPr>
            <a:xfrm>
              <a:off x="1351057" y="2459624"/>
              <a:ext cx="18056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Give an encouraging message to someone in class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92B05A-FE36-EC3B-10FF-275A466B457E}"/>
                </a:ext>
              </a:extLst>
            </p:cNvPr>
            <p:cNvSpPr txBox="1"/>
            <p:nvPr/>
          </p:nvSpPr>
          <p:spPr>
            <a:xfrm>
              <a:off x="5322099" y="4451585"/>
              <a:ext cx="18056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C000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Share something you admire about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2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D7D8-0CED-83EB-3785-8369B1919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85F147-7DA8-DC4C-24C3-B9C07132641A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2F1C12-49A7-AC5A-9C59-39E4DE6A60ED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212DCD-603E-8954-3429-0FFD754F1C97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B7CD9D-9D7C-8A54-A482-3C20DE722F47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5 Class Worship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C5A0B-CD63-D149-9153-A258AC96A493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5 Class Worship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A05A0-2013-7837-315F-BF9C83FFB5FC}"/>
              </a:ext>
            </a:extLst>
          </p:cNvPr>
          <p:cNvSpPr txBox="1"/>
          <p:nvPr/>
        </p:nvSpPr>
        <p:spPr>
          <a:xfrm>
            <a:off x="157316" y="6156123"/>
            <a:ext cx="5791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Sassoon Infant Std"/>
                <a:cs typeface="Dreaming Outloud Pro" panose="03050502040302030504" pitchFamily="66" charset="0"/>
              </a:rPr>
              <a:t>Use this candle to write your own spiritual reflections and learning about Paul. If you choose ask God for his guidance and wisdom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EE0F1-5FA4-7DF2-B466-F42C76FDF697}"/>
              </a:ext>
            </a:extLst>
          </p:cNvPr>
          <p:cNvSpPr txBox="1"/>
          <p:nvPr/>
        </p:nvSpPr>
        <p:spPr>
          <a:xfrm>
            <a:off x="6185439" y="6142506"/>
            <a:ext cx="5791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Sassoon Infant Std"/>
                <a:cs typeface="Dreaming Outloud Pro" panose="03050502040302030504" pitchFamily="66" charset="0"/>
              </a:rPr>
              <a:t>Use this candle to write your own spiritual reflections and learning about Paul. If you choose ask God for his guidance and wisdom</a:t>
            </a:r>
          </a:p>
        </p:txBody>
      </p:sp>
      <p:pic>
        <p:nvPicPr>
          <p:cNvPr id="4" name="Picture 2" descr="Big candle icon, outline style 15264999 Vector Art at Vecteezy">
            <a:extLst>
              <a:ext uri="{FF2B5EF4-FFF2-40B4-BE49-F238E27FC236}">
                <a16:creationId xmlns:a16="http://schemas.microsoft.com/office/drawing/2014/main" id="{C8D7E732-5421-5B52-6978-16CD2C843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r="25281" b="4907"/>
          <a:stretch/>
        </p:blipFill>
        <p:spPr bwMode="auto">
          <a:xfrm>
            <a:off x="6254743" y="1087625"/>
            <a:ext cx="5721897" cy="50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g candle icon, outline style 15264999 Vector Art at Vecteezy">
            <a:extLst>
              <a:ext uri="{FF2B5EF4-FFF2-40B4-BE49-F238E27FC236}">
                <a16:creationId xmlns:a16="http://schemas.microsoft.com/office/drawing/2014/main" id="{1810D91F-B11F-EE4F-45D5-63BC2527F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r="25281" b="4907"/>
          <a:stretch/>
        </p:blipFill>
        <p:spPr bwMode="auto">
          <a:xfrm>
            <a:off x="215360" y="1102788"/>
            <a:ext cx="5721897" cy="50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910D96D-BDBF-5F10-A685-4F961DF0A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89103"/>
              </p:ext>
            </p:extLst>
          </p:nvPr>
        </p:nvGraphicFramePr>
        <p:xfrm>
          <a:off x="731520" y="3076786"/>
          <a:ext cx="4693920" cy="2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920">
                  <a:extLst>
                    <a:ext uri="{9D8B030D-6E8A-4147-A177-3AD203B41FA5}">
                      <a16:colId xmlns:a16="http://schemas.microsoft.com/office/drawing/2014/main" val="2439327619"/>
                    </a:ext>
                  </a:extLst>
                </a:gridCol>
              </a:tblGrid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709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98078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6103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94724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64758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3972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9EDF2A1-A033-C660-92C2-0DE149F34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2124"/>
              </p:ext>
            </p:extLst>
          </p:nvPr>
        </p:nvGraphicFramePr>
        <p:xfrm>
          <a:off x="6768731" y="3064932"/>
          <a:ext cx="4693920" cy="2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920">
                  <a:extLst>
                    <a:ext uri="{9D8B030D-6E8A-4147-A177-3AD203B41FA5}">
                      <a16:colId xmlns:a16="http://schemas.microsoft.com/office/drawing/2014/main" val="2439327619"/>
                    </a:ext>
                  </a:extLst>
                </a:gridCol>
              </a:tblGrid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709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98078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6103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94724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64758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3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C227D-C2E6-9C14-34A5-320FF956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077278F-6C2E-9B05-7BD6-BE9549830ED4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6D728A-19EE-0ADE-8876-CF8AAF1E7273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E2FA71-2B20-F733-F590-6ED53DDF754A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4319C9-DF64-D1AE-6BE6-33A53B0CBD9D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5 Class Worship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E5C71-941A-773A-FBC4-DD38E15995C3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Week 5 Class Worship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CE513-AD5F-2914-86A7-429560944AEB}"/>
              </a:ext>
            </a:extLst>
          </p:cNvPr>
          <p:cNvSpPr txBox="1"/>
          <p:nvPr/>
        </p:nvSpPr>
        <p:spPr>
          <a:xfrm>
            <a:off x="157316" y="6156123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assoon Infant Std"/>
                <a:cs typeface="Dreaming Outloud Pro" panose="03050502040302030504" pitchFamily="66" charset="0"/>
              </a:rPr>
              <a:t>Use this candle to doodle and reflect on the questions and your wonders. If you choose ask God for his guidance and wisdom.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34C63-4443-E165-3104-5B1876962197}"/>
              </a:ext>
            </a:extLst>
          </p:cNvPr>
          <p:cNvSpPr txBox="1"/>
          <p:nvPr/>
        </p:nvSpPr>
        <p:spPr>
          <a:xfrm>
            <a:off x="6185439" y="6142506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assoon Infant Std"/>
                <a:cs typeface="Dreaming Outloud Pro" panose="03050502040302030504" pitchFamily="66" charset="0"/>
              </a:rPr>
              <a:t>Use this candle to doodle and reflect on the questions and your wonders. </a:t>
            </a:r>
            <a:r>
              <a:rPr lang="en-GB" sz="1600">
                <a:solidFill>
                  <a:schemeClr val="accent1"/>
                </a:solidFill>
                <a:latin typeface="Sassoon Infant Std"/>
                <a:cs typeface="Dreaming Outloud Pro" panose="03050502040302030504" pitchFamily="66" charset="0"/>
              </a:rPr>
              <a:t>If you choose ask God for his guidance and wisdom.</a:t>
            </a:r>
            <a:endParaRPr lang="en-GB" sz="1600" dirty="0">
              <a:solidFill>
                <a:schemeClr val="accent1"/>
              </a:solidFill>
              <a:latin typeface="Sassoon Infant Std"/>
              <a:cs typeface="Dreaming Outloud Pro" panose="03050502040302030504" pitchFamily="66" charset="0"/>
            </a:endParaRPr>
          </a:p>
        </p:txBody>
      </p:sp>
      <p:pic>
        <p:nvPicPr>
          <p:cNvPr id="4" name="Picture 2" descr="Big candle icon, outline style 15264999 Vector Art at Vecteezy">
            <a:extLst>
              <a:ext uri="{FF2B5EF4-FFF2-40B4-BE49-F238E27FC236}">
                <a16:creationId xmlns:a16="http://schemas.microsoft.com/office/drawing/2014/main" id="{AE2D934D-593D-9924-6736-45A6AA88C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r="25281" b="4907"/>
          <a:stretch/>
        </p:blipFill>
        <p:spPr bwMode="auto">
          <a:xfrm>
            <a:off x="6254743" y="1087625"/>
            <a:ext cx="5721897" cy="50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g candle icon, outline style 15264999 Vector Art at Vecteezy">
            <a:extLst>
              <a:ext uri="{FF2B5EF4-FFF2-40B4-BE49-F238E27FC236}">
                <a16:creationId xmlns:a16="http://schemas.microsoft.com/office/drawing/2014/main" id="{184FAF54-2A27-B0AF-B71A-2A26684E3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r="25281" b="4907"/>
          <a:stretch/>
        </p:blipFill>
        <p:spPr bwMode="auto">
          <a:xfrm>
            <a:off x="215360" y="1102788"/>
            <a:ext cx="5721897" cy="50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012E-0E1C-1360-B7A2-EB6BD0E2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A1D9BC8-8310-7F2F-D3E6-39D08B1282C9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F38208-73E1-1960-C49D-622CD97C14E9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598648-AC1A-F6E5-F8B5-9BAE6815241E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E2EB0B-47A2-4107-CF69-C5322B35CCCD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2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DE469-95E0-B5EA-CAE9-712D4EED4E35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7DDC6-DBF3-6748-8C7D-5082A250B305}"/>
              </a:ext>
            </a:extLst>
          </p:cNvPr>
          <p:cNvSpPr txBox="1"/>
          <p:nvPr/>
        </p:nvSpPr>
        <p:spPr>
          <a:xfrm>
            <a:off x="168891" y="5912814"/>
            <a:ext cx="5791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Scripture through Art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cs typeface="Times New Roman" panose="02020603050405020304" pitchFamily="18" charset="0"/>
              </a:rPr>
              <a:t>‘Therefore encourage each other, build each other up, just as you are doing’ 1 Thessalonians 5:11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9E042-B6BF-92F1-6C14-AC36CD90C963}"/>
              </a:ext>
            </a:extLst>
          </p:cNvPr>
          <p:cNvSpPr txBox="1"/>
          <p:nvPr/>
        </p:nvSpPr>
        <p:spPr>
          <a:xfrm>
            <a:off x="6185440" y="5940385"/>
            <a:ext cx="5791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Scripture through Art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cs typeface="Times New Roman" panose="02020603050405020304" pitchFamily="18" charset="0"/>
              </a:rPr>
              <a:t>‘Therefore encourage each other, build each other up, just as you are doing’ 1 Thessalonians 5:11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328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C6040-9D75-2D94-D1B6-8764D1095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8E5D7-EA01-90B0-18A8-3DC406C5F8F9}"/>
              </a:ext>
            </a:extLst>
          </p:cNvPr>
          <p:cNvGrpSpPr/>
          <p:nvPr/>
        </p:nvGrpSpPr>
        <p:grpSpPr>
          <a:xfrm>
            <a:off x="110532" y="115556"/>
            <a:ext cx="11924152" cy="6626888"/>
            <a:chOff x="110532" y="115556"/>
            <a:chExt cx="12839196" cy="6626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10829F-819B-CE13-BFD3-092F5BC517EC}"/>
                </a:ext>
              </a:extLst>
            </p:cNvPr>
            <p:cNvSpPr/>
            <p:nvPr/>
          </p:nvSpPr>
          <p:spPr>
            <a:xfrm>
              <a:off x="658912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8C55BD-7D0F-5A2E-2F9C-4C7F6286C9A7}"/>
                </a:ext>
              </a:extLst>
            </p:cNvPr>
            <p:cNvSpPr/>
            <p:nvPr/>
          </p:nvSpPr>
          <p:spPr>
            <a:xfrm>
              <a:off x="110532" y="115556"/>
              <a:ext cx="6360606" cy="662688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17A09E-4653-EB06-8F59-DF590F3CE774}"/>
              </a:ext>
            </a:extLst>
          </p:cNvPr>
          <p:cNvSpPr txBox="1"/>
          <p:nvPr/>
        </p:nvSpPr>
        <p:spPr>
          <a:xfrm>
            <a:off x="157317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2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0285D-4808-35FA-5E64-ECB53FB91FCA}"/>
              </a:ext>
            </a:extLst>
          </p:cNvPr>
          <p:cNvSpPr txBox="1"/>
          <p:nvPr/>
        </p:nvSpPr>
        <p:spPr>
          <a:xfrm>
            <a:off x="6185440" y="-19660"/>
            <a:ext cx="5791200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2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2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Enrichment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29CB8-44B8-F39C-06AE-8FA4FF0B9859}"/>
              </a:ext>
            </a:extLst>
          </p:cNvPr>
          <p:cNvSpPr txBox="1"/>
          <p:nvPr/>
        </p:nvSpPr>
        <p:spPr>
          <a:xfrm>
            <a:off x="180466" y="6190604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rite a fictional diary entry from the perspective of a child working in a brick kiln.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4E898-BB9D-8094-4E5D-8095D9178C76}"/>
              </a:ext>
            </a:extLst>
          </p:cNvPr>
          <p:cNvSpPr txBox="1"/>
          <p:nvPr/>
        </p:nvSpPr>
        <p:spPr>
          <a:xfrm>
            <a:off x="215360" y="905250"/>
            <a:ext cx="212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Cochocib Script Latin Pro" panose="02000503000000020003" pitchFamily="2" charset="0"/>
              </a:rPr>
              <a:t>Dear Diary,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88FAA-57A9-0AAD-9E74-BA40BC00A639}"/>
              </a:ext>
            </a:extLst>
          </p:cNvPr>
          <p:cNvSpPr txBox="1"/>
          <p:nvPr/>
        </p:nvSpPr>
        <p:spPr>
          <a:xfrm>
            <a:off x="6254743" y="904964"/>
            <a:ext cx="212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Cochocib Script Latin Pro" panose="02000503000000020003" pitchFamily="2" charset="0"/>
              </a:rPr>
              <a:t>Dear Diary,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B68AE-EF96-910A-0D1C-3E260D3D01EE}"/>
              </a:ext>
            </a:extLst>
          </p:cNvPr>
          <p:cNvSpPr txBox="1"/>
          <p:nvPr/>
        </p:nvSpPr>
        <p:spPr>
          <a:xfrm>
            <a:off x="6127396" y="6190603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1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rite a fictional diary entry from the perspective of a child working in a brick kiln. </a:t>
            </a:r>
          </a:p>
        </p:txBody>
      </p:sp>
    </p:spTree>
    <p:extLst>
      <p:ext uri="{BB962C8B-B14F-4D97-AF65-F5344CB8AC3E}">
        <p14:creationId xmlns:p14="http://schemas.microsoft.com/office/powerpoint/2010/main" val="305573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1406</Words>
  <Application>Microsoft Office PowerPoint</Application>
  <PresentationFormat>Widescreen</PresentationFormat>
  <Paragraphs>141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Cochocib Script Latin Pro</vt:lpstr>
      <vt:lpstr>Dreaming Outloud Pro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Jemma Coulson</dc:creator>
  <cp:lastModifiedBy>Jemma Coulson</cp:lastModifiedBy>
  <cp:revision>1</cp:revision>
  <dcterms:created xsi:type="dcterms:W3CDTF">2025-07-21T15:21:44Z</dcterms:created>
  <dcterms:modified xsi:type="dcterms:W3CDTF">2025-12-17T13:32:43Z</dcterms:modified>
</cp:coreProperties>
</file>