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257" r:id="rId3"/>
    <p:sldId id="267" r:id="rId4"/>
    <p:sldId id="271" r:id="rId5"/>
    <p:sldId id="270" r:id="rId6"/>
    <p:sldId id="268" r:id="rId7"/>
    <p:sldId id="272" r:id="rId8"/>
    <p:sldId id="269" r:id="rId9"/>
    <p:sldId id="274" r:id="rId10"/>
    <p:sldId id="276" r:id="rId11"/>
    <p:sldId id="275" r:id="rId12"/>
    <p:sldId id="266" r:id="rId13"/>
    <p:sldId id="265" r:id="rId14"/>
    <p:sldId id="27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FAE547-D817-4D86-816B-6B1D5F1C68C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F9ADC1A-42FF-4198-B36D-8757CC944EEF}">
      <dgm:prSet custT="1"/>
      <dgm:spPr/>
      <dgm:t>
        <a:bodyPr/>
        <a:lstStyle/>
        <a:p>
          <a:r>
            <a:rPr lang="en-US" sz="2000" dirty="0">
              <a:latin typeface="Sassoon Infant Std" panose="020B0503020103030203" pitchFamily="34" charset="0"/>
            </a:rPr>
            <a:t>This week focus on how much plastic you use. </a:t>
          </a:r>
        </a:p>
      </dgm:t>
    </dgm:pt>
    <dgm:pt modelId="{A9677D7B-CC81-431B-A987-9BE8E91205D4}" type="parTrans" cxnId="{0C4A1517-E871-49C2-93B7-ADDAAD023C8B}">
      <dgm:prSet/>
      <dgm:spPr/>
      <dgm:t>
        <a:bodyPr/>
        <a:lstStyle/>
        <a:p>
          <a:endParaRPr lang="en-US" sz="2000">
            <a:latin typeface="Sassoon Infant Std" panose="020B0503020103030203" pitchFamily="34" charset="0"/>
          </a:endParaRPr>
        </a:p>
      </dgm:t>
    </dgm:pt>
    <dgm:pt modelId="{5392891C-9FF3-47D1-B55C-5E9DF3F3C297}" type="sibTrans" cxnId="{0C4A1517-E871-49C2-93B7-ADDAAD023C8B}">
      <dgm:prSet/>
      <dgm:spPr/>
      <dgm:t>
        <a:bodyPr/>
        <a:lstStyle/>
        <a:p>
          <a:endParaRPr lang="en-US" sz="2000">
            <a:latin typeface="Sassoon Infant Std" panose="020B0503020103030203" pitchFamily="34" charset="0"/>
          </a:endParaRPr>
        </a:p>
      </dgm:t>
    </dgm:pt>
    <dgm:pt modelId="{1AF763F0-04FF-4B6C-B0A0-62C23E748C17}">
      <dgm:prSet custT="1"/>
      <dgm:spPr/>
      <dgm:t>
        <a:bodyPr/>
        <a:lstStyle/>
        <a:p>
          <a:r>
            <a:rPr lang="en-US" sz="1800" dirty="0">
              <a:latin typeface="Sassoon Infant Std" panose="020B0503020103030203" pitchFamily="34" charset="0"/>
            </a:rPr>
            <a:t>At least 8 million tons of plastic end up in our oceans each year. Marine wildlife is often entangled in plastic causing death and injuries. </a:t>
          </a:r>
        </a:p>
      </dgm:t>
    </dgm:pt>
    <dgm:pt modelId="{E86E4923-9B4E-4B6D-99FE-B37CE457AC52}" type="parTrans" cxnId="{F6E69D54-C5CC-420E-B253-9FFB9847526A}">
      <dgm:prSet/>
      <dgm:spPr/>
      <dgm:t>
        <a:bodyPr/>
        <a:lstStyle/>
        <a:p>
          <a:endParaRPr lang="en-US" sz="2000">
            <a:latin typeface="Sassoon Infant Std" panose="020B0503020103030203" pitchFamily="34" charset="0"/>
          </a:endParaRPr>
        </a:p>
      </dgm:t>
    </dgm:pt>
    <dgm:pt modelId="{FAF4610F-6D9B-4C10-BB9B-EC367CBEE98C}" type="sibTrans" cxnId="{F6E69D54-C5CC-420E-B253-9FFB9847526A}">
      <dgm:prSet/>
      <dgm:spPr/>
      <dgm:t>
        <a:bodyPr/>
        <a:lstStyle/>
        <a:p>
          <a:endParaRPr lang="en-US" sz="2000">
            <a:latin typeface="Sassoon Infant Std" panose="020B0503020103030203" pitchFamily="34" charset="0"/>
          </a:endParaRPr>
        </a:p>
      </dgm:t>
    </dgm:pt>
    <dgm:pt modelId="{B20A477F-B0C5-43E4-A97D-E699197A007A}">
      <dgm:prSet custT="1"/>
      <dgm:spPr/>
      <dgm:t>
        <a:bodyPr/>
        <a:lstStyle/>
        <a:p>
          <a:r>
            <a:rPr lang="en-US" sz="2000">
              <a:latin typeface="Sassoon Infant Std" panose="020B0503020103030203" pitchFamily="34" charset="0"/>
            </a:rPr>
            <a:t>Can you look at ways to reduce the amount of plastic we use? </a:t>
          </a:r>
        </a:p>
      </dgm:t>
    </dgm:pt>
    <dgm:pt modelId="{B09507F9-AFA7-4788-B967-D2C8CD3ECA0C}" type="parTrans" cxnId="{E8CF064D-6832-4008-8EB0-8AC2EF488B42}">
      <dgm:prSet/>
      <dgm:spPr/>
      <dgm:t>
        <a:bodyPr/>
        <a:lstStyle/>
        <a:p>
          <a:endParaRPr lang="en-US" sz="2000">
            <a:latin typeface="Sassoon Infant Std" panose="020B0503020103030203" pitchFamily="34" charset="0"/>
          </a:endParaRPr>
        </a:p>
      </dgm:t>
    </dgm:pt>
    <dgm:pt modelId="{6BEB4A4F-6929-46EA-A62B-81C8FB60ABF1}" type="sibTrans" cxnId="{E8CF064D-6832-4008-8EB0-8AC2EF488B42}">
      <dgm:prSet/>
      <dgm:spPr/>
      <dgm:t>
        <a:bodyPr/>
        <a:lstStyle/>
        <a:p>
          <a:endParaRPr lang="en-US" sz="2000">
            <a:latin typeface="Sassoon Infant Std" panose="020B0503020103030203" pitchFamily="34" charset="0"/>
          </a:endParaRPr>
        </a:p>
      </dgm:t>
    </dgm:pt>
    <dgm:pt modelId="{F0566AB3-207F-49E6-B66B-FE0AA8058570}">
      <dgm:prSet custT="1"/>
      <dgm:spPr/>
      <dgm:t>
        <a:bodyPr/>
        <a:lstStyle/>
        <a:p>
          <a:r>
            <a:rPr lang="en-US" sz="2000">
              <a:latin typeface="Sassoon Infant Std" panose="020B0503020103030203" pitchFamily="34" charset="0"/>
            </a:rPr>
            <a:t>Can you create posters for making people more aware of the damage? </a:t>
          </a:r>
        </a:p>
      </dgm:t>
    </dgm:pt>
    <dgm:pt modelId="{18517388-D07B-4F19-9253-78C288F1DE89}" type="parTrans" cxnId="{DB213FA5-422F-4B19-AC14-1F4BE81C28AB}">
      <dgm:prSet/>
      <dgm:spPr/>
      <dgm:t>
        <a:bodyPr/>
        <a:lstStyle/>
        <a:p>
          <a:endParaRPr lang="en-US" sz="2000">
            <a:latin typeface="Sassoon Infant Std" panose="020B0503020103030203" pitchFamily="34" charset="0"/>
          </a:endParaRPr>
        </a:p>
      </dgm:t>
    </dgm:pt>
    <dgm:pt modelId="{B629F2A8-4DCD-4D5D-BD20-6097A5C8AFA6}" type="sibTrans" cxnId="{DB213FA5-422F-4B19-AC14-1F4BE81C28AB}">
      <dgm:prSet/>
      <dgm:spPr/>
      <dgm:t>
        <a:bodyPr/>
        <a:lstStyle/>
        <a:p>
          <a:endParaRPr lang="en-US" sz="2000">
            <a:latin typeface="Sassoon Infant Std" panose="020B0503020103030203" pitchFamily="34" charset="0"/>
          </a:endParaRPr>
        </a:p>
      </dgm:t>
    </dgm:pt>
    <dgm:pt modelId="{50049577-0473-4DD0-95CD-E56AB582941C}">
      <dgm:prSet custT="1"/>
      <dgm:spPr/>
      <dgm:t>
        <a:bodyPr/>
        <a:lstStyle/>
        <a:p>
          <a:r>
            <a:rPr lang="en-US" sz="2000">
              <a:latin typeface="Sassoon Infant Std" panose="020B0503020103030203" pitchFamily="34" charset="0"/>
            </a:rPr>
            <a:t>Can you bring a re-usuable bottle or pots to reduce plastic bags for food?</a:t>
          </a:r>
        </a:p>
      </dgm:t>
    </dgm:pt>
    <dgm:pt modelId="{856BB78D-10C4-462C-BD0B-00E2A998FFD6}" type="parTrans" cxnId="{32987E9B-7032-432B-8CAE-C37FF6408BE7}">
      <dgm:prSet/>
      <dgm:spPr/>
      <dgm:t>
        <a:bodyPr/>
        <a:lstStyle/>
        <a:p>
          <a:endParaRPr lang="en-US" sz="2000">
            <a:latin typeface="Sassoon Infant Std" panose="020B0503020103030203" pitchFamily="34" charset="0"/>
          </a:endParaRPr>
        </a:p>
      </dgm:t>
    </dgm:pt>
    <dgm:pt modelId="{B8103383-EA21-4EF4-805C-25797A726B85}" type="sibTrans" cxnId="{32987E9B-7032-432B-8CAE-C37FF6408BE7}">
      <dgm:prSet/>
      <dgm:spPr/>
      <dgm:t>
        <a:bodyPr/>
        <a:lstStyle/>
        <a:p>
          <a:endParaRPr lang="en-US" sz="2000">
            <a:latin typeface="Sassoon Infant Std" panose="020B0503020103030203" pitchFamily="34" charset="0"/>
          </a:endParaRPr>
        </a:p>
      </dgm:t>
    </dgm:pt>
    <dgm:pt modelId="{0D80AE33-83CA-4B94-8906-EA50B2BDC41C}" type="pres">
      <dgm:prSet presAssocID="{ECFAE547-D817-4D86-816B-6B1D5F1C68C9}" presName="diagram" presStyleCnt="0">
        <dgm:presLayoutVars>
          <dgm:dir/>
          <dgm:resizeHandles val="exact"/>
        </dgm:presLayoutVars>
      </dgm:prSet>
      <dgm:spPr/>
    </dgm:pt>
    <dgm:pt modelId="{44D2728E-615E-472E-9323-31569ADCC380}" type="pres">
      <dgm:prSet presAssocID="{EF9ADC1A-42FF-4198-B36D-8757CC944EEF}" presName="node" presStyleLbl="node1" presStyleIdx="0" presStyleCnt="5" custLinFactNeighborX="397" custLinFactNeighborY="-1418">
        <dgm:presLayoutVars>
          <dgm:bulletEnabled val="1"/>
        </dgm:presLayoutVars>
      </dgm:prSet>
      <dgm:spPr/>
    </dgm:pt>
    <dgm:pt modelId="{7BB9AFE5-E758-4840-8B66-BDD092855634}" type="pres">
      <dgm:prSet presAssocID="{5392891C-9FF3-47D1-B55C-5E9DF3F3C297}" presName="sibTrans" presStyleCnt="0"/>
      <dgm:spPr/>
    </dgm:pt>
    <dgm:pt modelId="{0C1AE87A-6132-4651-A1D5-998319F44E47}" type="pres">
      <dgm:prSet presAssocID="{1AF763F0-04FF-4B6C-B0A0-62C23E748C17}" presName="node" presStyleLbl="node1" presStyleIdx="1" presStyleCnt="5" custScaleY="150429">
        <dgm:presLayoutVars>
          <dgm:bulletEnabled val="1"/>
        </dgm:presLayoutVars>
      </dgm:prSet>
      <dgm:spPr/>
    </dgm:pt>
    <dgm:pt modelId="{5BD631C9-1F26-4DB3-9341-D3B67A21717A}" type="pres">
      <dgm:prSet presAssocID="{FAF4610F-6D9B-4C10-BB9B-EC367CBEE98C}" presName="sibTrans" presStyleCnt="0"/>
      <dgm:spPr/>
    </dgm:pt>
    <dgm:pt modelId="{CF0598EE-AEF8-4636-8F42-4057A111556E}" type="pres">
      <dgm:prSet presAssocID="{B20A477F-B0C5-43E4-A97D-E699197A007A}" presName="node" presStyleLbl="node1" presStyleIdx="2" presStyleCnt="5">
        <dgm:presLayoutVars>
          <dgm:bulletEnabled val="1"/>
        </dgm:presLayoutVars>
      </dgm:prSet>
      <dgm:spPr/>
    </dgm:pt>
    <dgm:pt modelId="{4A7A2ABA-B860-4E71-97CC-14B2F098B35E}" type="pres">
      <dgm:prSet presAssocID="{6BEB4A4F-6929-46EA-A62B-81C8FB60ABF1}" presName="sibTrans" presStyleCnt="0"/>
      <dgm:spPr/>
    </dgm:pt>
    <dgm:pt modelId="{FA4869B3-65B7-484D-B742-16F0182F4795}" type="pres">
      <dgm:prSet presAssocID="{F0566AB3-207F-49E6-B66B-FE0AA8058570}" presName="node" presStyleLbl="node1" presStyleIdx="3" presStyleCnt="5">
        <dgm:presLayoutVars>
          <dgm:bulletEnabled val="1"/>
        </dgm:presLayoutVars>
      </dgm:prSet>
      <dgm:spPr/>
    </dgm:pt>
    <dgm:pt modelId="{518749CA-C7A9-47EF-ABC5-C33DD4766502}" type="pres">
      <dgm:prSet presAssocID="{B629F2A8-4DCD-4D5D-BD20-6097A5C8AFA6}" presName="sibTrans" presStyleCnt="0"/>
      <dgm:spPr/>
    </dgm:pt>
    <dgm:pt modelId="{3C5CC867-FD45-4B38-926B-6BB2D32EC924}" type="pres">
      <dgm:prSet presAssocID="{50049577-0473-4DD0-95CD-E56AB582941C}" presName="node" presStyleLbl="node1" presStyleIdx="4" presStyleCnt="5">
        <dgm:presLayoutVars>
          <dgm:bulletEnabled val="1"/>
        </dgm:presLayoutVars>
      </dgm:prSet>
      <dgm:spPr/>
    </dgm:pt>
  </dgm:ptLst>
  <dgm:cxnLst>
    <dgm:cxn modelId="{AACE7A02-BA58-4FD4-8616-C6B6BD0925C5}" type="presOf" srcId="{50049577-0473-4DD0-95CD-E56AB582941C}" destId="{3C5CC867-FD45-4B38-926B-6BB2D32EC924}" srcOrd="0" destOrd="0" presId="urn:microsoft.com/office/officeart/2005/8/layout/default"/>
    <dgm:cxn modelId="{0C4A1517-E871-49C2-93B7-ADDAAD023C8B}" srcId="{ECFAE547-D817-4D86-816B-6B1D5F1C68C9}" destId="{EF9ADC1A-42FF-4198-B36D-8757CC944EEF}" srcOrd="0" destOrd="0" parTransId="{A9677D7B-CC81-431B-A987-9BE8E91205D4}" sibTransId="{5392891C-9FF3-47D1-B55C-5E9DF3F3C297}"/>
    <dgm:cxn modelId="{C0F7F227-E25E-4A6C-BF8F-95035B9C4138}" type="presOf" srcId="{F0566AB3-207F-49E6-B66B-FE0AA8058570}" destId="{FA4869B3-65B7-484D-B742-16F0182F4795}" srcOrd="0" destOrd="0" presId="urn:microsoft.com/office/officeart/2005/8/layout/default"/>
    <dgm:cxn modelId="{E8CF064D-6832-4008-8EB0-8AC2EF488B42}" srcId="{ECFAE547-D817-4D86-816B-6B1D5F1C68C9}" destId="{B20A477F-B0C5-43E4-A97D-E699197A007A}" srcOrd="2" destOrd="0" parTransId="{B09507F9-AFA7-4788-B967-D2C8CD3ECA0C}" sibTransId="{6BEB4A4F-6929-46EA-A62B-81C8FB60ABF1}"/>
    <dgm:cxn modelId="{CA0B174E-8EFF-4DBC-ADCF-5E4BC4DD1E94}" type="presOf" srcId="{EF9ADC1A-42FF-4198-B36D-8757CC944EEF}" destId="{44D2728E-615E-472E-9323-31569ADCC380}" srcOrd="0" destOrd="0" presId="urn:microsoft.com/office/officeart/2005/8/layout/default"/>
    <dgm:cxn modelId="{F6E69D54-C5CC-420E-B253-9FFB9847526A}" srcId="{ECFAE547-D817-4D86-816B-6B1D5F1C68C9}" destId="{1AF763F0-04FF-4B6C-B0A0-62C23E748C17}" srcOrd="1" destOrd="0" parTransId="{E86E4923-9B4E-4B6D-99FE-B37CE457AC52}" sibTransId="{FAF4610F-6D9B-4C10-BB9B-EC367CBEE98C}"/>
    <dgm:cxn modelId="{3C12BD81-5D2D-443C-89A9-D007C438F8AF}" type="presOf" srcId="{1AF763F0-04FF-4B6C-B0A0-62C23E748C17}" destId="{0C1AE87A-6132-4651-A1D5-998319F44E47}" srcOrd="0" destOrd="0" presId="urn:microsoft.com/office/officeart/2005/8/layout/default"/>
    <dgm:cxn modelId="{32987E9B-7032-432B-8CAE-C37FF6408BE7}" srcId="{ECFAE547-D817-4D86-816B-6B1D5F1C68C9}" destId="{50049577-0473-4DD0-95CD-E56AB582941C}" srcOrd="4" destOrd="0" parTransId="{856BB78D-10C4-462C-BD0B-00E2A998FFD6}" sibTransId="{B8103383-EA21-4EF4-805C-25797A726B85}"/>
    <dgm:cxn modelId="{DB213FA5-422F-4B19-AC14-1F4BE81C28AB}" srcId="{ECFAE547-D817-4D86-816B-6B1D5F1C68C9}" destId="{F0566AB3-207F-49E6-B66B-FE0AA8058570}" srcOrd="3" destOrd="0" parTransId="{18517388-D07B-4F19-9253-78C288F1DE89}" sibTransId="{B629F2A8-4DCD-4D5D-BD20-6097A5C8AFA6}"/>
    <dgm:cxn modelId="{BB4D7AD2-24CB-4C94-B18F-7E2CF517FD79}" type="presOf" srcId="{B20A477F-B0C5-43E4-A97D-E699197A007A}" destId="{CF0598EE-AEF8-4636-8F42-4057A111556E}" srcOrd="0" destOrd="0" presId="urn:microsoft.com/office/officeart/2005/8/layout/default"/>
    <dgm:cxn modelId="{DDA8E1DF-651A-40C4-9976-9125E1100561}" type="presOf" srcId="{ECFAE547-D817-4D86-816B-6B1D5F1C68C9}" destId="{0D80AE33-83CA-4B94-8906-EA50B2BDC41C}" srcOrd="0" destOrd="0" presId="urn:microsoft.com/office/officeart/2005/8/layout/default"/>
    <dgm:cxn modelId="{44E0A438-D906-4DDA-982D-6450A4AF63C4}" type="presParOf" srcId="{0D80AE33-83CA-4B94-8906-EA50B2BDC41C}" destId="{44D2728E-615E-472E-9323-31569ADCC380}" srcOrd="0" destOrd="0" presId="urn:microsoft.com/office/officeart/2005/8/layout/default"/>
    <dgm:cxn modelId="{1940A82A-7BA6-457C-BFE7-D7B546CE7CE5}" type="presParOf" srcId="{0D80AE33-83CA-4B94-8906-EA50B2BDC41C}" destId="{7BB9AFE5-E758-4840-8B66-BDD092855634}" srcOrd="1" destOrd="0" presId="urn:microsoft.com/office/officeart/2005/8/layout/default"/>
    <dgm:cxn modelId="{D255B31F-8731-447D-B2F2-D9F66C54537C}" type="presParOf" srcId="{0D80AE33-83CA-4B94-8906-EA50B2BDC41C}" destId="{0C1AE87A-6132-4651-A1D5-998319F44E47}" srcOrd="2" destOrd="0" presId="urn:microsoft.com/office/officeart/2005/8/layout/default"/>
    <dgm:cxn modelId="{2EC59021-B8EA-465A-B43C-B1795D8CB76B}" type="presParOf" srcId="{0D80AE33-83CA-4B94-8906-EA50B2BDC41C}" destId="{5BD631C9-1F26-4DB3-9341-D3B67A21717A}" srcOrd="3" destOrd="0" presId="urn:microsoft.com/office/officeart/2005/8/layout/default"/>
    <dgm:cxn modelId="{C1C83BA4-5A12-4B81-98C0-EF0710E7ED05}" type="presParOf" srcId="{0D80AE33-83CA-4B94-8906-EA50B2BDC41C}" destId="{CF0598EE-AEF8-4636-8F42-4057A111556E}" srcOrd="4" destOrd="0" presId="urn:microsoft.com/office/officeart/2005/8/layout/default"/>
    <dgm:cxn modelId="{C574BA18-7AD7-485E-B0A3-DEE8BDA51DFF}" type="presParOf" srcId="{0D80AE33-83CA-4B94-8906-EA50B2BDC41C}" destId="{4A7A2ABA-B860-4E71-97CC-14B2F098B35E}" srcOrd="5" destOrd="0" presId="urn:microsoft.com/office/officeart/2005/8/layout/default"/>
    <dgm:cxn modelId="{37C91E6C-B781-4821-8770-5161FFB4232F}" type="presParOf" srcId="{0D80AE33-83CA-4B94-8906-EA50B2BDC41C}" destId="{FA4869B3-65B7-484D-B742-16F0182F4795}" srcOrd="6" destOrd="0" presId="urn:microsoft.com/office/officeart/2005/8/layout/default"/>
    <dgm:cxn modelId="{CA42A22A-A47E-4BDF-85F7-87A4AF19C2A2}" type="presParOf" srcId="{0D80AE33-83CA-4B94-8906-EA50B2BDC41C}" destId="{518749CA-C7A9-47EF-ABC5-C33DD4766502}" srcOrd="7" destOrd="0" presId="urn:microsoft.com/office/officeart/2005/8/layout/default"/>
    <dgm:cxn modelId="{D20D5D3B-9543-4BDB-A035-9426D0BC9D28}" type="presParOf" srcId="{0D80AE33-83CA-4B94-8906-EA50B2BDC41C}" destId="{3C5CC867-FD45-4B38-926B-6BB2D32EC924}"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D2728E-615E-472E-9323-31569ADCC380}">
      <dsp:nvSpPr>
        <dsp:cNvPr id="0" name=""/>
        <dsp:cNvSpPr/>
      </dsp:nvSpPr>
      <dsp:spPr>
        <a:xfrm>
          <a:off x="121703" y="330535"/>
          <a:ext cx="2310128" cy="138607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Sassoon Infant Std" panose="020B0503020103030203" pitchFamily="34" charset="0"/>
            </a:rPr>
            <a:t>This week focus on how much plastic you use. </a:t>
          </a:r>
        </a:p>
      </dsp:txBody>
      <dsp:txXfrm>
        <a:off x="121703" y="330535"/>
        <a:ext cx="2310128" cy="1386076"/>
      </dsp:txXfrm>
    </dsp:sp>
    <dsp:sp modelId="{0C1AE87A-6132-4651-A1D5-998319F44E47}">
      <dsp:nvSpPr>
        <dsp:cNvPr id="0" name=""/>
        <dsp:cNvSpPr/>
      </dsp:nvSpPr>
      <dsp:spPr>
        <a:xfrm>
          <a:off x="2653672" y="698"/>
          <a:ext cx="2310128" cy="208506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Sassoon Infant Std" panose="020B0503020103030203" pitchFamily="34" charset="0"/>
            </a:rPr>
            <a:t>At least 8 million tons of plastic end up in our oceans each year. Marine wildlife is often entangled in plastic causing death and injuries. </a:t>
          </a:r>
        </a:p>
      </dsp:txBody>
      <dsp:txXfrm>
        <a:off x="2653672" y="698"/>
        <a:ext cx="2310128" cy="2085061"/>
      </dsp:txXfrm>
    </dsp:sp>
    <dsp:sp modelId="{CF0598EE-AEF8-4636-8F42-4057A111556E}">
      <dsp:nvSpPr>
        <dsp:cNvPr id="0" name=""/>
        <dsp:cNvSpPr/>
      </dsp:nvSpPr>
      <dsp:spPr>
        <a:xfrm>
          <a:off x="112531" y="2316772"/>
          <a:ext cx="2310128" cy="138607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Sassoon Infant Std" panose="020B0503020103030203" pitchFamily="34" charset="0"/>
            </a:rPr>
            <a:t>Can you look at ways to reduce the amount of plastic we use? </a:t>
          </a:r>
        </a:p>
      </dsp:txBody>
      <dsp:txXfrm>
        <a:off x="112531" y="2316772"/>
        <a:ext cx="2310128" cy="1386076"/>
      </dsp:txXfrm>
    </dsp:sp>
    <dsp:sp modelId="{FA4869B3-65B7-484D-B742-16F0182F4795}">
      <dsp:nvSpPr>
        <dsp:cNvPr id="0" name=""/>
        <dsp:cNvSpPr/>
      </dsp:nvSpPr>
      <dsp:spPr>
        <a:xfrm>
          <a:off x="2653672" y="2316772"/>
          <a:ext cx="2310128" cy="138607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Sassoon Infant Std" panose="020B0503020103030203" pitchFamily="34" charset="0"/>
            </a:rPr>
            <a:t>Can you create posters for making people more aware of the damage? </a:t>
          </a:r>
        </a:p>
      </dsp:txBody>
      <dsp:txXfrm>
        <a:off x="2653672" y="2316772"/>
        <a:ext cx="2310128" cy="1386076"/>
      </dsp:txXfrm>
    </dsp:sp>
    <dsp:sp modelId="{3C5CC867-FD45-4B38-926B-6BB2D32EC924}">
      <dsp:nvSpPr>
        <dsp:cNvPr id="0" name=""/>
        <dsp:cNvSpPr/>
      </dsp:nvSpPr>
      <dsp:spPr>
        <a:xfrm>
          <a:off x="1383102" y="3933862"/>
          <a:ext cx="2310128" cy="138607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Sassoon Infant Std" panose="020B0503020103030203" pitchFamily="34" charset="0"/>
            </a:rPr>
            <a:t>Can you bring a re-usuable bottle or pots to reduce plastic bags for food?</a:t>
          </a:r>
        </a:p>
      </dsp:txBody>
      <dsp:txXfrm>
        <a:off x="1383102" y="3933862"/>
        <a:ext cx="2310128" cy="138607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8A0314-0B84-4B8C-9048-D5830715CBF6}" type="datetimeFigureOut">
              <a:rPr lang="en-GB" smtClean="0"/>
              <a:t>29/01/2024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D8B375-9393-4241-A8B0-7D85A36E0F47}" type="slidenum">
              <a:rPr lang="en-GB" smtClean="0"/>
              <a:t>‹#›</a:t>
            </a:fld>
            <a:endParaRPr lang="en-GB"/>
          </a:p>
        </p:txBody>
      </p:sp>
    </p:spTree>
    <p:extLst>
      <p:ext uri="{BB962C8B-B14F-4D97-AF65-F5344CB8AC3E}">
        <p14:creationId xmlns:p14="http://schemas.microsoft.com/office/powerpoint/2010/main" val="2483454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8A0314-0B84-4B8C-9048-D5830715CBF6}" type="datetimeFigureOut">
              <a:rPr lang="en-GB" smtClean="0"/>
              <a:t>29/01/2024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D8B375-9393-4241-A8B0-7D85A36E0F47}" type="slidenum">
              <a:rPr lang="en-GB" smtClean="0"/>
              <a:t>‹#›</a:t>
            </a:fld>
            <a:endParaRPr lang="en-GB"/>
          </a:p>
        </p:txBody>
      </p:sp>
    </p:spTree>
    <p:extLst>
      <p:ext uri="{BB962C8B-B14F-4D97-AF65-F5344CB8AC3E}">
        <p14:creationId xmlns:p14="http://schemas.microsoft.com/office/powerpoint/2010/main" val="2475164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8A0314-0B84-4B8C-9048-D5830715CBF6}" type="datetimeFigureOut">
              <a:rPr lang="en-GB" smtClean="0"/>
              <a:t>29/01/2024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D8B375-9393-4241-A8B0-7D85A36E0F47}"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1460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8A0314-0B84-4B8C-9048-D5830715CBF6}" type="datetimeFigureOut">
              <a:rPr lang="en-GB" smtClean="0"/>
              <a:t>29/01/2024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D8B375-9393-4241-A8B0-7D85A36E0F47}" type="slidenum">
              <a:rPr lang="en-GB" smtClean="0"/>
              <a:t>‹#›</a:t>
            </a:fld>
            <a:endParaRPr lang="en-GB"/>
          </a:p>
        </p:txBody>
      </p:sp>
    </p:spTree>
    <p:extLst>
      <p:ext uri="{BB962C8B-B14F-4D97-AF65-F5344CB8AC3E}">
        <p14:creationId xmlns:p14="http://schemas.microsoft.com/office/powerpoint/2010/main" val="363563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8A0314-0B84-4B8C-9048-D5830715CBF6}" type="datetimeFigureOut">
              <a:rPr lang="en-GB" smtClean="0"/>
              <a:t>29/01/2024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D8B375-9393-4241-A8B0-7D85A36E0F47}"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61151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8A0314-0B84-4B8C-9048-D5830715CBF6}" type="datetimeFigureOut">
              <a:rPr lang="en-GB" smtClean="0"/>
              <a:t>29/01/2024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D8B375-9393-4241-A8B0-7D85A36E0F47}" type="slidenum">
              <a:rPr lang="en-GB" smtClean="0"/>
              <a:t>‹#›</a:t>
            </a:fld>
            <a:endParaRPr lang="en-GB"/>
          </a:p>
        </p:txBody>
      </p:sp>
    </p:spTree>
    <p:extLst>
      <p:ext uri="{BB962C8B-B14F-4D97-AF65-F5344CB8AC3E}">
        <p14:creationId xmlns:p14="http://schemas.microsoft.com/office/powerpoint/2010/main" val="676232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8A0314-0B84-4B8C-9048-D5830715CBF6}" type="datetimeFigureOut">
              <a:rPr lang="en-GB" smtClean="0"/>
              <a:t>29/01/2024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D8B375-9393-4241-A8B0-7D85A36E0F47}" type="slidenum">
              <a:rPr lang="en-GB" smtClean="0"/>
              <a:t>‹#›</a:t>
            </a:fld>
            <a:endParaRPr lang="en-GB"/>
          </a:p>
        </p:txBody>
      </p:sp>
    </p:spTree>
    <p:extLst>
      <p:ext uri="{BB962C8B-B14F-4D97-AF65-F5344CB8AC3E}">
        <p14:creationId xmlns:p14="http://schemas.microsoft.com/office/powerpoint/2010/main" val="1287054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8A0314-0B84-4B8C-9048-D5830715CBF6}" type="datetimeFigureOut">
              <a:rPr lang="en-GB" smtClean="0"/>
              <a:t>29/01/2024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D8B375-9393-4241-A8B0-7D85A36E0F47}" type="slidenum">
              <a:rPr lang="en-GB" smtClean="0"/>
              <a:t>‹#›</a:t>
            </a:fld>
            <a:endParaRPr lang="en-GB"/>
          </a:p>
        </p:txBody>
      </p:sp>
    </p:spTree>
    <p:extLst>
      <p:ext uri="{BB962C8B-B14F-4D97-AF65-F5344CB8AC3E}">
        <p14:creationId xmlns:p14="http://schemas.microsoft.com/office/powerpoint/2010/main" val="2975456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8A0314-0B84-4B8C-9048-D5830715CBF6}" type="datetimeFigureOut">
              <a:rPr lang="en-GB" smtClean="0"/>
              <a:t>29/01/2024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D8B375-9393-4241-A8B0-7D85A36E0F47}" type="slidenum">
              <a:rPr lang="en-GB" smtClean="0"/>
              <a:t>‹#›</a:t>
            </a:fld>
            <a:endParaRPr lang="en-GB"/>
          </a:p>
        </p:txBody>
      </p:sp>
    </p:spTree>
    <p:extLst>
      <p:ext uri="{BB962C8B-B14F-4D97-AF65-F5344CB8AC3E}">
        <p14:creationId xmlns:p14="http://schemas.microsoft.com/office/powerpoint/2010/main" val="2461599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8A0314-0B84-4B8C-9048-D5830715CBF6}" type="datetimeFigureOut">
              <a:rPr lang="en-GB" smtClean="0"/>
              <a:t>29/01/2024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D8B375-9393-4241-A8B0-7D85A36E0F47}" type="slidenum">
              <a:rPr lang="en-GB" smtClean="0"/>
              <a:t>‹#›</a:t>
            </a:fld>
            <a:endParaRPr lang="en-GB"/>
          </a:p>
        </p:txBody>
      </p:sp>
    </p:spTree>
    <p:extLst>
      <p:ext uri="{BB962C8B-B14F-4D97-AF65-F5344CB8AC3E}">
        <p14:creationId xmlns:p14="http://schemas.microsoft.com/office/powerpoint/2010/main" val="1549801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8A0314-0B84-4B8C-9048-D5830715CBF6}" type="datetimeFigureOut">
              <a:rPr lang="en-GB" smtClean="0"/>
              <a:t>29/01/2024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D8B375-9393-4241-A8B0-7D85A36E0F47}" type="slidenum">
              <a:rPr lang="en-GB" smtClean="0"/>
              <a:t>‹#›</a:t>
            </a:fld>
            <a:endParaRPr lang="en-GB"/>
          </a:p>
        </p:txBody>
      </p:sp>
    </p:spTree>
    <p:extLst>
      <p:ext uri="{BB962C8B-B14F-4D97-AF65-F5344CB8AC3E}">
        <p14:creationId xmlns:p14="http://schemas.microsoft.com/office/powerpoint/2010/main" val="1110020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8A0314-0B84-4B8C-9048-D5830715CBF6}" type="datetimeFigureOut">
              <a:rPr lang="en-GB" smtClean="0"/>
              <a:t>29/01/2024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1D8B375-9393-4241-A8B0-7D85A36E0F47}" type="slidenum">
              <a:rPr lang="en-GB" smtClean="0"/>
              <a:t>‹#›</a:t>
            </a:fld>
            <a:endParaRPr lang="en-GB"/>
          </a:p>
        </p:txBody>
      </p:sp>
    </p:spTree>
    <p:extLst>
      <p:ext uri="{BB962C8B-B14F-4D97-AF65-F5344CB8AC3E}">
        <p14:creationId xmlns:p14="http://schemas.microsoft.com/office/powerpoint/2010/main" val="1594509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8A0314-0B84-4B8C-9048-D5830715CBF6}" type="datetimeFigureOut">
              <a:rPr lang="en-GB" smtClean="0"/>
              <a:t>29/01/2024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1D8B375-9393-4241-A8B0-7D85A36E0F47}" type="slidenum">
              <a:rPr lang="en-GB" smtClean="0"/>
              <a:t>‹#›</a:t>
            </a:fld>
            <a:endParaRPr lang="en-GB"/>
          </a:p>
        </p:txBody>
      </p:sp>
    </p:spTree>
    <p:extLst>
      <p:ext uri="{BB962C8B-B14F-4D97-AF65-F5344CB8AC3E}">
        <p14:creationId xmlns:p14="http://schemas.microsoft.com/office/powerpoint/2010/main" val="3710971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A0314-0B84-4B8C-9048-D5830715CBF6}" type="datetimeFigureOut">
              <a:rPr lang="en-GB" smtClean="0"/>
              <a:t>29/01/2024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1D8B375-9393-4241-A8B0-7D85A36E0F47}" type="slidenum">
              <a:rPr lang="en-GB" smtClean="0"/>
              <a:t>‹#›</a:t>
            </a:fld>
            <a:endParaRPr lang="en-GB"/>
          </a:p>
        </p:txBody>
      </p:sp>
    </p:spTree>
    <p:extLst>
      <p:ext uri="{BB962C8B-B14F-4D97-AF65-F5344CB8AC3E}">
        <p14:creationId xmlns:p14="http://schemas.microsoft.com/office/powerpoint/2010/main" val="1785599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8A0314-0B84-4B8C-9048-D5830715CBF6}" type="datetimeFigureOut">
              <a:rPr lang="en-GB" smtClean="0"/>
              <a:t>29/01/2024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D8B375-9393-4241-A8B0-7D85A36E0F47}" type="slidenum">
              <a:rPr lang="en-GB" smtClean="0"/>
              <a:t>‹#›</a:t>
            </a:fld>
            <a:endParaRPr lang="en-GB"/>
          </a:p>
        </p:txBody>
      </p:sp>
    </p:spTree>
    <p:extLst>
      <p:ext uri="{BB962C8B-B14F-4D97-AF65-F5344CB8AC3E}">
        <p14:creationId xmlns:p14="http://schemas.microsoft.com/office/powerpoint/2010/main" val="2678433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8A0314-0B84-4B8C-9048-D5830715CBF6}" type="datetimeFigureOut">
              <a:rPr lang="en-GB" smtClean="0"/>
              <a:t>29/01/2024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D8B375-9393-4241-A8B0-7D85A36E0F47}" type="slidenum">
              <a:rPr lang="en-GB" smtClean="0"/>
              <a:t>‹#›</a:t>
            </a:fld>
            <a:endParaRPr lang="en-GB"/>
          </a:p>
        </p:txBody>
      </p:sp>
    </p:spTree>
    <p:extLst>
      <p:ext uri="{BB962C8B-B14F-4D97-AF65-F5344CB8AC3E}">
        <p14:creationId xmlns:p14="http://schemas.microsoft.com/office/powerpoint/2010/main" val="4225394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F8A0314-0B84-4B8C-9048-D5830715CBF6}" type="datetimeFigureOut">
              <a:rPr lang="en-GB" smtClean="0"/>
              <a:t>29/01/2024</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31D8B375-9393-4241-A8B0-7D85A36E0F47}" type="slidenum">
              <a:rPr lang="en-GB" smtClean="0"/>
              <a:t>‹#›</a:t>
            </a:fld>
            <a:endParaRPr lang="en-GB"/>
          </a:p>
        </p:txBody>
      </p:sp>
    </p:spTree>
    <p:extLst>
      <p:ext uri="{BB962C8B-B14F-4D97-AF65-F5344CB8AC3E}">
        <p14:creationId xmlns:p14="http://schemas.microsoft.com/office/powerpoint/2010/main" val="262784238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hh4WlpxxUMo"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0.xml"/><Relationship Id="rId1" Type="http://schemas.openxmlformats.org/officeDocument/2006/relationships/video" Target="https://www.youtube.com/embed/yNHNDGWMrM0?si=zIvZA78jD-UwW6zy" TargetMode="External"/><Relationship Id="rId5" Type="http://schemas.openxmlformats.org/officeDocument/2006/relationships/hyperlink" Target="https://www.youtube.com/watch?v=yNHNDGWMrM0" TargetMode="Externa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s://unsplash.com/@exportersindia?utm_content=creditCopyText&amp;utm_medium=referral&amp;utm_source=unsplash" TargetMode="External"/><Relationship Id="rId7" Type="http://schemas.openxmlformats.org/officeDocument/2006/relationships/diagramQuickStyle" Target="../diagrams/quickStyle1.xml"/><Relationship Id="rId2" Type="http://schemas.openxmlformats.org/officeDocument/2006/relationships/image" Target="../media/image7.jpg"/><Relationship Id="rId1" Type="http://schemas.openxmlformats.org/officeDocument/2006/relationships/slideLayout" Target="../slideLayouts/slideLayout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s://unsplash.com/photos/blue-labeled-plastic-bottles--4bD2p5zbdA?utm_content=creditCopyText&amp;utm_medium=referral&amp;utm_source=unsplash" TargetMode="External"/><Relationship Id="rId9" Type="http://schemas.microsoft.com/office/2007/relationships/diagramDrawing" Target="../diagrams/drawing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0.xml"/><Relationship Id="rId1" Type="http://schemas.openxmlformats.org/officeDocument/2006/relationships/video" Target="https://www.youtube.com/embed/ddLd0QRf7Vg?si=Sodrpe-lRPq_-dUa" TargetMode="External"/><Relationship Id="rId5" Type="http://schemas.openxmlformats.org/officeDocument/2006/relationships/hyperlink" Target="https://www.youtube.com/watch?v=ddLd0QRf7Vg" TargetMode="Externa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02BF98-AA8D-CDA4-4C99-422DD5C7D1EF}"/>
              </a:ext>
            </a:extLst>
          </p:cNvPr>
          <p:cNvSpPr>
            <a:spLocks noGrp="1"/>
          </p:cNvSpPr>
          <p:nvPr>
            <p:ph type="subTitle" idx="1"/>
          </p:nvPr>
        </p:nvSpPr>
        <p:spPr>
          <a:xfrm>
            <a:off x="2212531" y="5190649"/>
            <a:ext cx="7766936" cy="1096899"/>
          </a:xfrm>
        </p:spPr>
        <p:txBody>
          <a:bodyPr>
            <a:normAutofit/>
          </a:bodyPr>
          <a:lstStyle/>
          <a:p>
            <a:pPr algn="ctr"/>
            <a:r>
              <a:rPr lang="en-GB" sz="4800" dirty="0">
                <a:solidFill>
                  <a:srgbClr val="002060"/>
                </a:solidFill>
              </a:rPr>
              <a:t>Week Three – Creation</a:t>
            </a:r>
          </a:p>
        </p:txBody>
      </p:sp>
      <p:pic>
        <p:nvPicPr>
          <p:cNvPr id="9" name="Picture 8" descr="A pink and black logo&#10;&#10;Description automatically generated">
            <a:extLst>
              <a:ext uri="{FF2B5EF4-FFF2-40B4-BE49-F238E27FC236}">
                <a16:creationId xmlns:a16="http://schemas.microsoft.com/office/drawing/2014/main" id="{18BF2172-CBD8-4B96-A5C3-F2851B7846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1289" y="420450"/>
            <a:ext cx="1693552" cy="662397"/>
          </a:xfrm>
          <a:prstGeom prst="rect">
            <a:avLst/>
          </a:prstGeom>
        </p:spPr>
      </p:pic>
      <p:pic>
        <p:nvPicPr>
          <p:cNvPr id="10" name="Picture 9" descr="A black background with blue text&#10;&#10;Description automatically generated">
            <a:extLst>
              <a:ext uri="{FF2B5EF4-FFF2-40B4-BE49-F238E27FC236}">
                <a16:creationId xmlns:a16="http://schemas.microsoft.com/office/drawing/2014/main" id="{2D372300-6705-481A-A9B6-E6F25FC42E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882" y="420450"/>
            <a:ext cx="1787702" cy="644909"/>
          </a:xfrm>
          <a:prstGeom prst="rect">
            <a:avLst/>
          </a:prstGeom>
        </p:spPr>
      </p:pic>
      <p:sp>
        <p:nvSpPr>
          <p:cNvPr id="11" name="Title 1">
            <a:extLst>
              <a:ext uri="{FF2B5EF4-FFF2-40B4-BE49-F238E27FC236}">
                <a16:creationId xmlns:a16="http://schemas.microsoft.com/office/drawing/2014/main" id="{02CC5ED4-996E-49DB-A770-2A504E23C941}"/>
              </a:ext>
            </a:extLst>
          </p:cNvPr>
          <p:cNvSpPr txBox="1">
            <a:spLocks/>
          </p:cNvSpPr>
          <p:nvPr/>
        </p:nvSpPr>
        <p:spPr>
          <a:xfrm>
            <a:off x="547007" y="3076360"/>
            <a:ext cx="11097985" cy="1646302"/>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07000"/>
              </a:lnSpc>
              <a:spcAft>
                <a:spcPts val="800"/>
              </a:spcAft>
            </a:pPr>
            <a:r>
              <a:rPr lang="en-GB" b="1" dirty="0">
                <a:solidFill>
                  <a:schemeClr val="accent2"/>
                </a:solidFill>
              </a:rPr>
              <a:t>Bishops’ Lent Challenge 2024</a:t>
            </a:r>
            <a:br>
              <a:rPr lang="en-GB" dirty="0">
                <a:solidFill>
                  <a:srgbClr val="272F92"/>
                </a:solidFill>
              </a:rPr>
            </a:br>
            <a:r>
              <a:rPr lang="en-GB" sz="3600" b="1" dirty="0">
                <a:solidFill>
                  <a:srgbClr val="A71A26"/>
                </a:solidFill>
              </a:rPr>
              <a:t>This is the time</a:t>
            </a:r>
            <a:br>
              <a:rPr lang="en-GB" sz="3600" b="1" dirty="0">
                <a:solidFill>
                  <a:srgbClr val="272F92"/>
                </a:solidFill>
              </a:rPr>
            </a:br>
            <a:br>
              <a:rPr lang="en-GB" sz="3600" b="1" dirty="0">
                <a:solidFill>
                  <a:srgbClr val="272F92"/>
                </a:solidFill>
              </a:rPr>
            </a:br>
            <a:r>
              <a:rPr lang="en-GB" sz="3600" b="1" dirty="0">
                <a:solidFill>
                  <a:srgbClr val="272F92"/>
                </a:solidFill>
              </a:rPr>
              <a:t>‘</a:t>
            </a:r>
            <a:r>
              <a:rPr lang="en-US" sz="2800" i="1" dirty="0">
                <a:solidFill>
                  <a:srgbClr val="002060"/>
                </a:solidFill>
                <a:latin typeface="Sassoon Infant Std"/>
                <a:ea typeface="Calibri" panose="020F0502020204030204" pitchFamily="34" charset="0"/>
                <a:cs typeface="Times New Roman" panose="02020603050405020304" pitchFamily="18" charset="0"/>
              </a:rPr>
              <a:t>For I know the plans I have for you… plans to give you hope and a future’</a:t>
            </a:r>
            <a:br>
              <a:rPr lang="en-GB" sz="2800" i="1" dirty="0">
                <a:latin typeface="Calibri" panose="020F0502020204030204" pitchFamily="34" charset="0"/>
                <a:ea typeface="Calibri" panose="020F0502020204030204" pitchFamily="34" charset="0"/>
                <a:cs typeface="Times New Roman" panose="02020603050405020304" pitchFamily="18" charset="0"/>
              </a:rPr>
            </a:br>
            <a:r>
              <a:rPr lang="en-US" sz="2800" i="1" dirty="0">
                <a:solidFill>
                  <a:srgbClr val="002060"/>
                </a:solidFill>
                <a:latin typeface="Sassoon Infant Std"/>
                <a:ea typeface="Calibri" panose="020F0502020204030204" pitchFamily="34" charset="0"/>
                <a:cs typeface="Times New Roman" panose="02020603050405020304" pitchFamily="18" charset="0"/>
              </a:rPr>
              <a:t>Jeremiah 29:11</a:t>
            </a:r>
            <a:endParaRPr lang="en-GB" sz="2800" b="1" dirty="0">
              <a:solidFill>
                <a:srgbClr val="272F92"/>
              </a:solidFill>
            </a:endParaRPr>
          </a:p>
        </p:txBody>
      </p:sp>
    </p:spTree>
    <p:extLst>
      <p:ext uri="{BB962C8B-B14F-4D97-AF65-F5344CB8AC3E}">
        <p14:creationId xmlns:p14="http://schemas.microsoft.com/office/powerpoint/2010/main" val="2841395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4FB94-5E47-74F8-1077-64C6371DBDDC}"/>
              </a:ext>
            </a:extLst>
          </p:cNvPr>
          <p:cNvSpPr txBox="1">
            <a:spLocks/>
          </p:cNvSpPr>
          <p:nvPr/>
        </p:nvSpPr>
        <p:spPr>
          <a:xfrm>
            <a:off x="-208365" y="268201"/>
            <a:ext cx="3851123" cy="1320800"/>
          </a:xfrm>
          <a:prstGeom prst="rect">
            <a:avLst/>
          </a:prstGeom>
        </p:spPr>
        <p:txBody>
          <a:bodyPr vert="horz" lIns="91440" tIns="45720" rIns="91440" bIns="45720" rtlCol="0" anchor="t">
            <a:normAutofit fontScale="90000" lnSpcReduction="20000"/>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400" b="1" dirty="0">
                <a:solidFill>
                  <a:schemeClr val="accent1"/>
                </a:solidFill>
              </a:rPr>
              <a:t>Let’s Sing</a:t>
            </a:r>
            <a:br>
              <a:rPr lang="en-US" sz="5400" b="1" dirty="0">
                <a:solidFill>
                  <a:schemeClr val="accent1"/>
                </a:solidFill>
              </a:rPr>
            </a:br>
            <a:endParaRPr lang="en-US" sz="5400" b="1" dirty="0">
              <a:solidFill>
                <a:schemeClr val="accent1"/>
              </a:solidFill>
            </a:endParaRPr>
          </a:p>
        </p:txBody>
      </p:sp>
      <p:sp>
        <p:nvSpPr>
          <p:cNvPr id="8" name="TextBox 7">
            <a:extLst>
              <a:ext uri="{FF2B5EF4-FFF2-40B4-BE49-F238E27FC236}">
                <a16:creationId xmlns:a16="http://schemas.microsoft.com/office/drawing/2014/main" id="{ADEB51A3-BF51-D59C-65C1-21DD6F09E915}"/>
              </a:ext>
            </a:extLst>
          </p:cNvPr>
          <p:cNvSpPr txBox="1"/>
          <p:nvPr/>
        </p:nvSpPr>
        <p:spPr>
          <a:xfrm>
            <a:off x="2007093" y="3020279"/>
            <a:ext cx="6560598" cy="584775"/>
          </a:xfrm>
          <a:prstGeom prst="rect">
            <a:avLst/>
          </a:prstGeom>
          <a:noFill/>
        </p:spPr>
        <p:txBody>
          <a:bodyPr wrap="square" rtlCol="0">
            <a:spAutoFit/>
          </a:bodyPr>
          <a:lstStyle/>
          <a:p>
            <a:r>
              <a:rPr lang="en-GB" sz="1600" dirty="0">
                <a:hlinkClick r:id="rId2"/>
              </a:rPr>
              <a:t>For the Beauty of the Earth (Tune: Dix - 4vv) [with lyrics for congregations] - YouTube</a:t>
            </a:r>
            <a:endParaRPr lang="en-GB" sz="1600" dirty="0"/>
          </a:p>
        </p:txBody>
      </p:sp>
    </p:spTree>
    <p:extLst>
      <p:ext uri="{BB962C8B-B14F-4D97-AF65-F5344CB8AC3E}">
        <p14:creationId xmlns:p14="http://schemas.microsoft.com/office/powerpoint/2010/main" val="1143428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9" name="Straight Connector 98">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0"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0"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1" name="Isosceles Triangle 100">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2"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3"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4"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5" name="Isosceles Triangle 104">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6" name="Isosceles Triangle 105">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pic>
        <p:nvPicPr>
          <p:cNvPr id="7" name="Picture 6" descr="Close-up of a sheet of music&#10;&#10;Description automatically generated">
            <a:extLst>
              <a:ext uri="{FF2B5EF4-FFF2-40B4-BE49-F238E27FC236}">
                <a16:creationId xmlns:a16="http://schemas.microsoft.com/office/drawing/2014/main" id="{11142E89-BF55-0D82-AAF0-1E1E51D845BA}"/>
              </a:ext>
            </a:extLst>
          </p:cNvPr>
          <p:cNvPicPr>
            <a:picLocks noChangeAspect="1"/>
          </p:cNvPicPr>
          <p:nvPr/>
        </p:nvPicPr>
        <p:blipFill rotWithShape="1">
          <a:blip r:embed="rId3">
            <a:extLst>
              <a:ext uri="{28A0092B-C50C-407E-A947-70E740481C1C}">
                <a14:useLocalDpi xmlns:a14="http://schemas.microsoft.com/office/drawing/2010/main" val="0"/>
              </a:ext>
            </a:extLst>
          </a:blip>
          <a:srcRect r="22891"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A505280D-EBD6-7E8A-3DF5-0911A381F10F}"/>
              </a:ext>
            </a:extLst>
          </p:cNvPr>
          <p:cNvSpPr>
            <a:spLocks noGrp="1"/>
          </p:cNvSpPr>
          <p:nvPr>
            <p:ph type="title"/>
          </p:nvPr>
        </p:nvSpPr>
        <p:spPr>
          <a:xfrm>
            <a:off x="-228913" y="27186"/>
            <a:ext cx="3851123" cy="1320800"/>
          </a:xfrm>
        </p:spPr>
        <p:txBody>
          <a:bodyPr vert="horz" lIns="91440" tIns="45720" rIns="91440" bIns="45720" rtlCol="0" anchor="t">
            <a:normAutofit fontScale="90000"/>
          </a:bodyPr>
          <a:lstStyle/>
          <a:p>
            <a:pPr algn="ctr"/>
            <a:r>
              <a:rPr lang="en-US" sz="5400" b="1" dirty="0">
                <a:solidFill>
                  <a:schemeClr val="accent1"/>
                </a:solidFill>
              </a:rPr>
              <a:t>Let’s Sing</a:t>
            </a:r>
            <a:br>
              <a:rPr lang="en-US" sz="5400" b="1" dirty="0">
                <a:solidFill>
                  <a:schemeClr val="accent1"/>
                </a:solidFill>
              </a:rPr>
            </a:br>
            <a:endParaRPr lang="en-US" sz="5400" b="1" dirty="0">
              <a:solidFill>
                <a:schemeClr val="accent1"/>
              </a:solidFill>
            </a:endParaRPr>
          </a:p>
        </p:txBody>
      </p:sp>
      <p:cxnSp>
        <p:nvCxnSpPr>
          <p:cNvPr id="107" name="Straight Connector 106">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9"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10"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11"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12"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1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1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1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3" name="Online Media 2">
            <a:hlinkClick r:id="" action="ppaction://media"/>
            <a:extLst>
              <a:ext uri="{FF2B5EF4-FFF2-40B4-BE49-F238E27FC236}">
                <a16:creationId xmlns:a16="http://schemas.microsoft.com/office/drawing/2014/main" id="{73EE9099-8E77-4AAE-B889-EBC2DAD2631F}"/>
              </a:ext>
            </a:extLst>
          </p:cNvPr>
          <p:cNvPicPr>
            <a:picLocks noRot="1" noChangeAspect="1"/>
          </p:cNvPicPr>
          <p:nvPr>
            <a:videoFile r:link="rId1"/>
          </p:nvPr>
        </p:nvPicPr>
        <p:blipFill>
          <a:blip r:embed="rId4"/>
          <a:stretch>
            <a:fillRect/>
          </a:stretch>
        </p:blipFill>
        <p:spPr>
          <a:xfrm>
            <a:off x="1138767" y="988649"/>
            <a:ext cx="9756789" cy="5202436"/>
          </a:xfrm>
          <a:prstGeom prst="rect">
            <a:avLst/>
          </a:prstGeom>
        </p:spPr>
      </p:pic>
      <p:sp>
        <p:nvSpPr>
          <p:cNvPr id="6" name="Rectangle 5">
            <a:extLst>
              <a:ext uri="{FF2B5EF4-FFF2-40B4-BE49-F238E27FC236}">
                <a16:creationId xmlns:a16="http://schemas.microsoft.com/office/drawing/2014/main" id="{F5AF0121-234E-4EF3-AEDA-7F48F3398B64}"/>
              </a:ext>
            </a:extLst>
          </p:cNvPr>
          <p:cNvSpPr/>
          <p:nvPr/>
        </p:nvSpPr>
        <p:spPr>
          <a:xfrm>
            <a:off x="3328606" y="6393253"/>
            <a:ext cx="5698611" cy="369332"/>
          </a:xfrm>
          <a:prstGeom prst="rect">
            <a:avLst/>
          </a:prstGeom>
        </p:spPr>
        <p:txBody>
          <a:bodyPr wrap="none">
            <a:spAutoFit/>
          </a:bodyPr>
          <a:lstStyle/>
          <a:p>
            <a:r>
              <a:rPr lang="en-US" dirty="0">
                <a:hlinkClick r:id="rId5"/>
              </a:rPr>
              <a:t>https://www.youtube.com/watch?v=yNHNDGWMrM0</a:t>
            </a:r>
            <a:r>
              <a:rPr lang="en-US" dirty="0"/>
              <a:t> </a:t>
            </a:r>
          </a:p>
        </p:txBody>
      </p:sp>
    </p:spTree>
    <p:extLst>
      <p:ext uri="{BB962C8B-B14F-4D97-AF65-F5344CB8AC3E}">
        <p14:creationId xmlns:p14="http://schemas.microsoft.com/office/powerpoint/2010/main" val="3527519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C996F-82E6-F57A-5D1F-73E9CB841C67}"/>
              </a:ext>
            </a:extLst>
          </p:cNvPr>
          <p:cNvSpPr>
            <a:spLocks noGrp="1"/>
          </p:cNvSpPr>
          <p:nvPr>
            <p:ph type="title"/>
          </p:nvPr>
        </p:nvSpPr>
        <p:spPr>
          <a:xfrm>
            <a:off x="577935" y="362711"/>
            <a:ext cx="11036130" cy="5105401"/>
          </a:xfrm>
        </p:spPr>
        <p:txBody>
          <a:bodyPr>
            <a:normAutofit fontScale="90000"/>
          </a:bodyPr>
          <a:lstStyle/>
          <a:p>
            <a:pPr>
              <a:lnSpc>
                <a:spcPct val="107000"/>
              </a:lnSpc>
              <a:spcAft>
                <a:spcPts val="800"/>
              </a:spcAft>
            </a:pPr>
            <a:r>
              <a:rPr lang="en-US" sz="6000" b="1" dirty="0">
                <a:latin typeface="Sassoon Infant Std"/>
                <a:ea typeface="Calibri" panose="020F0502020204030204" pitchFamily="34" charset="0"/>
                <a:cs typeface="Times New Roman" panose="02020603050405020304" pitchFamily="18" charset="0"/>
              </a:rPr>
              <a:t>Message and Reflection</a:t>
            </a:r>
            <a:br>
              <a:rPr lang="en-US" sz="1800" b="1" dirty="0">
                <a:latin typeface="Sassoon Infant Std"/>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US" sz="3600" dirty="0">
                <a:solidFill>
                  <a:srgbClr val="002060"/>
                </a:solidFill>
                <a:effectLst/>
                <a:latin typeface="Sassoon Infant Std"/>
                <a:ea typeface="Calibri" panose="020F0502020204030204" pitchFamily="34" charset="0"/>
                <a:cs typeface="Times New Roman" panose="02020603050405020304" pitchFamily="18" charset="0"/>
              </a:rPr>
              <a:t>We should say thank you for what we have, </a:t>
            </a:r>
            <a:br>
              <a:rPr lang="en-US" sz="3600" dirty="0">
                <a:solidFill>
                  <a:srgbClr val="002060"/>
                </a:solidFill>
                <a:effectLst/>
                <a:latin typeface="Sassoon Infant Std"/>
                <a:ea typeface="Calibri" panose="020F0502020204030204" pitchFamily="34" charset="0"/>
                <a:cs typeface="Times New Roman" panose="02020603050405020304" pitchFamily="18" charset="0"/>
              </a:rPr>
            </a:br>
            <a:r>
              <a:rPr lang="en-US" sz="3600" dirty="0">
                <a:solidFill>
                  <a:srgbClr val="002060"/>
                </a:solidFill>
                <a:effectLst/>
                <a:latin typeface="Sassoon Infant Std"/>
                <a:ea typeface="Calibri" panose="020F0502020204030204" pitchFamily="34" charset="0"/>
                <a:cs typeface="Times New Roman" panose="02020603050405020304" pitchFamily="18" charset="0"/>
              </a:rPr>
              <a:t>well done for what has been achieved </a:t>
            </a:r>
            <a:br>
              <a:rPr lang="en-US" sz="3600" dirty="0">
                <a:solidFill>
                  <a:srgbClr val="002060"/>
                </a:solidFill>
                <a:effectLst/>
                <a:latin typeface="Sassoon Infant Std"/>
                <a:ea typeface="Calibri" panose="020F0502020204030204" pitchFamily="34" charset="0"/>
                <a:cs typeface="Times New Roman" panose="02020603050405020304" pitchFamily="18" charset="0"/>
              </a:rPr>
            </a:br>
            <a:r>
              <a:rPr lang="en-US" sz="3600" dirty="0">
                <a:solidFill>
                  <a:srgbClr val="002060"/>
                </a:solidFill>
                <a:effectLst/>
                <a:latin typeface="Sassoon Infant Std"/>
                <a:ea typeface="Calibri" panose="020F0502020204030204" pitchFamily="34" charset="0"/>
                <a:cs typeface="Times New Roman" panose="02020603050405020304" pitchFamily="18" charset="0"/>
              </a:rPr>
              <a:t>and work towards becoming agents of change for the future generations.</a:t>
            </a:r>
            <a:br>
              <a:rPr lang="en-US" sz="3600" dirty="0">
                <a:solidFill>
                  <a:srgbClr val="002060"/>
                </a:solidFill>
                <a:effectLst/>
                <a:latin typeface="Sassoon Infant Std"/>
                <a:ea typeface="Calibri" panose="020F0502020204030204" pitchFamily="34" charset="0"/>
                <a:cs typeface="Times New Roman" panose="02020603050405020304" pitchFamily="18" charset="0"/>
              </a:rPr>
            </a:br>
            <a:br>
              <a:rPr lang="en-GB" sz="3600" dirty="0">
                <a:effectLst/>
                <a:latin typeface="Calibri" panose="020F0502020204030204" pitchFamily="34" charset="0"/>
                <a:ea typeface="Calibri" panose="020F0502020204030204" pitchFamily="34" charset="0"/>
                <a:cs typeface="Times New Roman" panose="02020603050405020304" pitchFamily="18" charset="0"/>
              </a:rPr>
            </a:br>
            <a:r>
              <a:rPr lang="en-US" sz="3600" b="1" dirty="0">
                <a:solidFill>
                  <a:srgbClr val="002060"/>
                </a:solidFill>
                <a:effectLst/>
                <a:latin typeface="Sassoon Infant Std"/>
                <a:ea typeface="Calibri" panose="020F0502020204030204" pitchFamily="34" charset="0"/>
                <a:cs typeface="Times New Roman" panose="02020603050405020304" pitchFamily="18" charset="0"/>
              </a:rPr>
              <a:t>How can we make the world good again?</a:t>
            </a:r>
            <a:br>
              <a:rPr lang="en-GB" sz="3600" b="1" dirty="0">
                <a:effectLst/>
                <a:latin typeface="Calibri" panose="020F0502020204030204" pitchFamily="34" charset="0"/>
                <a:ea typeface="Calibri" panose="020F0502020204030204" pitchFamily="34" charset="0"/>
                <a:cs typeface="Times New Roman" panose="02020603050405020304" pitchFamily="18" charset="0"/>
              </a:rPr>
            </a:br>
            <a:endParaRPr lang="en-GB" sz="3600" b="1" dirty="0"/>
          </a:p>
        </p:txBody>
      </p:sp>
    </p:spTree>
    <p:extLst>
      <p:ext uri="{BB962C8B-B14F-4D97-AF65-F5344CB8AC3E}">
        <p14:creationId xmlns:p14="http://schemas.microsoft.com/office/powerpoint/2010/main" val="1723696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6280969-F024-466D-A1DB-4F848C51D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63FDD802-E6D8-4979-A1B9-BA705AE4DA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DE509DD-4B76-45F0-8144-02F1D7E1AE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FEAEFD53-0220-48B1-9EA8-3EAE151E8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Rectangle 25">
              <a:extLst>
                <a:ext uri="{FF2B5EF4-FFF2-40B4-BE49-F238E27FC236}">
                  <a16:creationId xmlns:a16="http://schemas.microsoft.com/office/drawing/2014/main" id="{92E7FABD-916D-4FF9-B5F3-44E53AFD3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Isosceles Triangle 14">
              <a:extLst>
                <a:ext uri="{FF2B5EF4-FFF2-40B4-BE49-F238E27FC236}">
                  <a16:creationId xmlns:a16="http://schemas.microsoft.com/office/drawing/2014/main" id="{826F9772-AEFE-4C6D-82B6-1207069B8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27">
              <a:extLst>
                <a:ext uri="{FF2B5EF4-FFF2-40B4-BE49-F238E27FC236}">
                  <a16:creationId xmlns:a16="http://schemas.microsoft.com/office/drawing/2014/main" id="{ACFBF3A9-B76A-4B4B-B6D7-CA4651F5C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Rectangle 28">
              <a:extLst>
                <a:ext uri="{FF2B5EF4-FFF2-40B4-BE49-F238E27FC236}">
                  <a16:creationId xmlns:a16="http://schemas.microsoft.com/office/drawing/2014/main" id="{BF0FAA0A-B682-4A83-BDD8-BCE0AB41C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Rectangle 29">
              <a:extLst>
                <a:ext uri="{FF2B5EF4-FFF2-40B4-BE49-F238E27FC236}">
                  <a16:creationId xmlns:a16="http://schemas.microsoft.com/office/drawing/2014/main" id="{7874A013-E5E2-4AE1-8E93-029A2B41E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Isosceles Triangle 18">
              <a:extLst>
                <a:ext uri="{FF2B5EF4-FFF2-40B4-BE49-F238E27FC236}">
                  <a16:creationId xmlns:a16="http://schemas.microsoft.com/office/drawing/2014/main" id="{4355329E-E608-4F7A-B4EF-8FEF07D755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Isosceles Triangle 19">
              <a:extLst>
                <a:ext uri="{FF2B5EF4-FFF2-40B4-BE49-F238E27FC236}">
                  <a16:creationId xmlns:a16="http://schemas.microsoft.com/office/drawing/2014/main" id="{53D9BFDF-B250-44FF-9BD7-C204EFBFC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useBgFill="1">
        <p:nvSpPr>
          <p:cNvPr id="22" name="Rectangle 21">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4" name="Rectangle 23">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2"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4" name="Isosceles Triangle 33">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6"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8" name="Isosceles Triangle 37">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0" name="Freeform: Shape 39">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text, light, silhouette, night sky&#10;&#10;Description automatically generated">
            <a:extLst>
              <a:ext uri="{FF2B5EF4-FFF2-40B4-BE49-F238E27FC236}">
                <a16:creationId xmlns:a16="http://schemas.microsoft.com/office/drawing/2014/main" id="{3C14DACD-E91C-480C-7427-1F65DC93EDA2}"/>
              </a:ext>
            </a:extLst>
          </p:cNvPr>
          <p:cNvPicPr>
            <a:picLocks noChangeAspect="1"/>
          </p:cNvPicPr>
          <p:nvPr/>
        </p:nvPicPr>
        <p:blipFill rotWithShape="1">
          <a:blip r:embed="rId2">
            <a:extLst>
              <a:ext uri="{28A0092B-C50C-407E-A947-70E740481C1C}">
                <a14:useLocalDpi xmlns:a14="http://schemas.microsoft.com/office/drawing/2010/main" val="0"/>
              </a:ext>
            </a:extLst>
          </a:blip>
          <a:srcRect l="17963" t="17500" r="23333" b="31528"/>
          <a:stretch/>
        </p:blipFill>
        <p:spPr>
          <a:xfrm>
            <a:off x="956850" y="1168399"/>
            <a:ext cx="3457575" cy="4610101"/>
          </a:xfrm>
          <a:prstGeom prst="rect">
            <a:avLst/>
          </a:prstGeom>
        </p:spPr>
      </p:pic>
      <p:sp>
        <p:nvSpPr>
          <p:cNvPr id="3" name="TextBox 2">
            <a:extLst>
              <a:ext uri="{FF2B5EF4-FFF2-40B4-BE49-F238E27FC236}">
                <a16:creationId xmlns:a16="http://schemas.microsoft.com/office/drawing/2014/main" id="{DD4BAF0A-DCF2-0559-16BE-F86072EC2F46}"/>
              </a:ext>
            </a:extLst>
          </p:cNvPr>
          <p:cNvSpPr txBox="1"/>
          <p:nvPr/>
        </p:nvSpPr>
        <p:spPr>
          <a:xfrm>
            <a:off x="6405345" y="566706"/>
            <a:ext cx="5705287" cy="6196044"/>
          </a:xfrm>
          <a:prstGeom prst="rect">
            <a:avLst/>
          </a:prstGeom>
        </p:spPr>
        <p:txBody>
          <a:bodyPr vert="horz" lIns="91440" tIns="45720" rIns="91440" bIns="45720" rtlCol="0" anchor="t">
            <a:normAutofit lnSpcReduction="10000"/>
          </a:bodyPr>
          <a:lstStyle/>
          <a:p>
            <a:pPr>
              <a:lnSpc>
                <a:spcPct val="90000"/>
              </a:lnSpc>
              <a:spcBef>
                <a:spcPts val="1000"/>
              </a:spcBef>
              <a:buClr>
                <a:schemeClr val="accent1"/>
              </a:buClr>
              <a:buSzPct val="80000"/>
            </a:pPr>
            <a:r>
              <a:rPr lang="en-US" sz="4000" b="1" dirty="0">
                <a:solidFill>
                  <a:srgbClr val="FFFFFF"/>
                </a:solidFill>
                <a:effectLst/>
              </a:rPr>
              <a:t>Prayer:</a:t>
            </a:r>
          </a:p>
          <a:p>
            <a:pPr algn="just">
              <a:lnSpc>
                <a:spcPct val="107000"/>
              </a:lnSpc>
              <a:spcAft>
                <a:spcPts val="800"/>
              </a:spcAft>
            </a:pPr>
            <a:endParaRPr lang="en-US" sz="1800" dirty="0">
              <a:effectLst/>
              <a:latin typeface="Sassoon Infant Std"/>
              <a:ea typeface="Calibri" panose="020F0502020204030204" pitchFamily="34" charset="0"/>
              <a:cs typeface="Times New Roman" panose="02020603050405020304" pitchFamily="18" charset="0"/>
            </a:endParaRPr>
          </a:p>
          <a:p>
            <a:pPr algn="ctr">
              <a:tabLst>
                <a:tab pos="3124200" algn="l"/>
              </a:tabLst>
            </a:pPr>
            <a:r>
              <a:rPr lang="en-US" sz="2800" dirty="0">
                <a:solidFill>
                  <a:srgbClr val="002060"/>
                </a:solidFill>
                <a:effectLst/>
                <a:latin typeface="Sassoon Infant Std"/>
                <a:ea typeface="Calibri" panose="020F0502020204030204" pitchFamily="34" charset="0"/>
                <a:cs typeface="Times New Roman" panose="02020603050405020304" pitchFamily="18" charset="0"/>
              </a:rPr>
              <a:t>You are present in the whole universe and in the smallest of your creatures.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algn="ctr">
              <a:tabLst>
                <a:tab pos="3124200" algn="l"/>
              </a:tabLst>
            </a:pPr>
            <a:r>
              <a:rPr lang="en-US" sz="2800" dirty="0">
                <a:solidFill>
                  <a:srgbClr val="002060"/>
                </a:solidFill>
                <a:effectLst/>
                <a:latin typeface="Sassoon Infant Std"/>
                <a:ea typeface="Calibri" panose="020F0502020204030204" pitchFamily="34" charset="0"/>
                <a:cs typeface="Times New Roman" panose="02020603050405020304" pitchFamily="18" charset="0"/>
              </a:rPr>
              <a:t>You embrace with your tenderness all that exists.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algn="ctr">
              <a:tabLst>
                <a:tab pos="3124200" algn="l"/>
              </a:tabLst>
            </a:pPr>
            <a:r>
              <a:rPr lang="en-US" sz="2800" dirty="0">
                <a:solidFill>
                  <a:srgbClr val="002060"/>
                </a:solidFill>
                <a:effectLst/>
                <a:latin typeface="Sassoon Infant Std"/>
                <a:ea typeface="Calibri" panose="020F0502020204030204" pitchFamily="34" charset="0"/>
                <a:cs typeface="Times New Roman" panose="02020603050405020304" pitchFamily="18" charset="0"/>
              </a:rPr>
              <a:t>Pour out upon us the power of your love,</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algn="ctr">
              <a:tabLst>
                <a:tab pos="3124200" algn="l"/>
              </a:tabLst>
            </a:pPr>
            <a:r>
              <a:rPr lang="en-US" sz="2800" dirty="0">
                <a:solidFill>
                  <a:srgbClr val="002060"/>
                </a:solidFill>
                <a:effectLst/>
                <a:latin typeface="Sassoon Infant Std"/>
                <a:ea typeface="Calibri" panose="020F0502020204030204" pitchFamily="34" charset="0"/>
                <a:cs typeface="Times New Roman" panose="02020603050405020304" pitchFamily="18" charset="0"/>
              </a:rPr>
              <a:t>that we may protect life and beauty.</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algn="ctr">
              <a:tabLst>
                <a:tab pos="3124200" algn="l"/>
              </a:tabLst>
            </a:pPr>
            <a:r>
              <a:rPr lang="en-US" sz="2800" dirty="0">
                <a:solidFill>
                  <a:srgbClr val="002060"/>
                </a:solidFill>
                <a:effectLst/>
                <a:latin typeface="Sassoon Infant Std"/>
                <a:ea typeface="Calibri" panose="020F0502020204030204" pitchFamily="34" charset="0"/>
                <a:cs typeface="Times New Roman" panose="02020603050405020304" pitchFamily="18" charset="0"/>
              </a:rPr>
              <a:t>Fill us with peace, that we may live</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algn="ctr">
              <a:tabLst>
                <a:tab pos="3124200" algn="l"/>
              </a:tabLst>
            </a:pPr>
            <a:r>
              <a:rPr lang="en-US" sz="2800" dirty="0">
                <a:solidFill>
                  <a:srgbClr val="002060"/>
                </a:solidFill>
                <a:effectLst/>
                <a:latin typeface="Sassoon Infant Std"/>
                <a:ea typeface="Calibri" panose="020F0502020204030204" pitchFamily="34" charset="0"/>
                <a:cs typeface="Times New Roman" panose="02020603050405020304" pitchFamily="18" charset="0"/>
              </a:rPr>
              <a:t>as brothers and sisters, harming no one.</a:t>
            </a:r>
          </a:p>
          <a:p>
            <a:pPr algn="ctr">
              <a:tabLst>
                <a:tab pos="3124200" algn="l"/>
              </a:tabLst>
            </a:pPr>
            <a:r>
              <a:rPr lang="en-US" sz="3200" b="1" dirty="0">
                <a:solidFill>
                  <a:schemeClr val="bg1"/>
                </a:solidFill>
                <a:effectLst/>
                <a:latin typeface="Sassoon Infant Std"/>
                <a:ea typeface="Calibri" panose="020F0502020204030204" pitchFamily="34" charset="0"/>
                <a:cs typeface="Times New Roman" panose="02020603050405020304" pitchFamily="18" charset="0"/>
              </a:rPr>
              <a:t>Amen</a:t>
            </a:r>
            <a:endParaRPr lang="en-US" sz="3200" b="1" dirty="0">
              <a:solidFill>
                <a:schemeClr val="bg1"/>
              </a:solidFill>
              <a:effectLst/>
            </a:endParaRPr>
          </a:p>
          <a:p>
            <a:pPr algn="ctr">
              <a:tabLst>
                <a:tab pos="3124200" algn="l"/>
              </a:tabLs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002060"/>
                </a:solidFill>
                <a:effectLst/>
                <a:latin typeface="Sassoon Infant Std"/>
                <a:ea typeface="Calibri" panose="020F0502020204030204" pitchFamily="34" charset="0"/>
                <a:cs typeface="Times New Roman" panose="02020603050405020304" pitchFamily="18" charset="0"/>
              </a:rPr>
              <a:t>(USPG Prayer - For a time such as this)</a:t>
            </a:r>
            <a:endParaRPr lang="en-US" sz="2800" b="1" dirty="0">
              <a:solidFill>
                <a:schemeClr val="bg1"/>
              </a:solidFill>
              <a:effectLst/>
              <a:latin typeface="Sassoon Infant Std"/>
              <a:ea typeface="Calibri" panose="020F0502020204030204" pitchFamily="34" charset="0"/>
              <a:cs typeface="Times New Roman" panose="02020603050405020304" pitchFamily="18" charset="0"/>
            </a:endParaRPr>
          </a:p>
          <a:p>
            <a:endParaRPr lang="en-US" sz="2800" b="1" dirty="0">
              <a:solidFill>
                <a:schemeClr val="bg1"/>
              </a:solidFill>
              <a:effectLst/>
            </a:endParaRPr>
          </a:p>
        </p:txBody>
      </p:sp>
    </p:spTree>
    <p:extLst>
      <p:ext uri="{BB962C8B-B14F-4D97-AF65-F5344CB8AC3E}">
        <p14:creationId xmlns:p14="http://schemas.microsoft.com/office/powerpoint/2010/main" val="3796222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latin typeface="Sassoon Infant Std" panose="020B0503020103030203" pitchFamily="34" charset="0"/>
              </a:endParaRPr>
            </a:p>
          </p:txBody>
        </p:sp>
        <p:sp>
          <p:nvSpPr>
            <p:cNvPr id="16"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latin typeface="Sassoon Infant Std" panose="020B0503020103030203" pitchFamily="34" charset="0"/>
              </a:endParaRPr>
            </a:p>
          </p:txBody>
        </p:sp>
        <p:sp>
          <p:nvSpPr>
            <p:cNvPr id="17" name="Isosceles Triangle 16">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latin typeface="Sassoon Infant Std" panose="020B0503020103030203" pitchFamily="34" charset="0"/>
              </a:endParaRPr>
            </a:p>
          </p:txBody>
        </p:sp>
        <p:sp>
          <p:nvSpPr>
            <p:cNvPr id="18"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latin typeface="Sassoon Infant Std" panose="020B0503020103030203" pitchFamily="34" charset="0"/>
              </a:endParaRPr>
            </a:p>
          </p:txBody>
        </p:sp>
        <p:sp>
          <p:nvSpPr>
            <p:cNvPr id="19"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latin typeface="Sassoon Infant Std" panose="020B0503020103030203" pitchFamily="34" charset="0"/>
              </a:endParaRPr>
            </a:p>
          </p:txBody>
        </p:sp>
        <p:sp>
          <p:nvSpPr>
            <p:cNvPr id="20"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latin typeface="Sassoon Infant Std" panose="020B0503020103030203" pitchFamily="34" charset="0"/>
              </a:endParaRPr>
            </a:p>
          </p:txBody>
        </p:sp>
        <p:sp>
          <p:nvSpPr>
            <p:cNvPr id="21" name="Isosceles Triangle 20">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latin typeface="Sassoon Infant Std" panose="020B0503020103030203" pitchFamily="34" charset="0"/>
              </a:endParaRPr>
            </a:p>
          </p:txBody>
        </p:sp>
        <p:sp>
          <p:nvSpPr>
            <p:cNvPr id="22" name="Isosceles Triangle 21">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latin typeface="Sassoon Infant Std" panose="020B0503020103030203" pitchFamily="34" charset="0"/>
              </a:endParaRPr>
            </a:p>
          </p:txBody>
        </p:sp>
      </p:grpSp>
      <p:pic>
        <p:nvPicPr>
          <p:cNvPr id="7" name="Picture 6" descr="A pile of plastic bottles&#10;&#10;Description automatically generated">
            <a:extLst>
              <a:ext uri="{FF2B5EF4-FFF2-40B4-BE49-F238E27FC236}">
                <a16:creationId xmlns:a16="http://schemas.microsoft.com/office/drawing/2014/main" id="{C19BB5BB-7A31-5828-809F-DE887B177DDA}"/>
              </a:ext>
            </a:extLst>
          </p:cNvPr>
          <p:cNvPicPr>
            <a:picLocks noChangeAspect="1"/>
          </p:cNvPicPr>
          <p:nvPr/>
        </p:nvPicPr>
        <p:blipFill rotWithShape="1">
          <a:blip r:embed="rId2">
            <a:extLst>
              <a:ext uri="{28A0092B-C50C-407E-A947-70E740481C1C}">
                <a14:useLocalDpi xmlns:a14="http://schemas.microsoft.com/office/drawing/2010/main" val="0"/>
              </a:ext>
            </a:extLst>
          </a:blip>
          <a:srcRect l="6086" r="7276"/>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8763A3E6-0E7D-6E71-C8E5-C67ED2C846E5}"/>
              </a:ext>
            </a:extLst>
          </p:cNvPr>
          <p:cNvSpPr>
            <a:spLocks noGrp="1"/>
          </p:cNvSpPr>
          <p:nvPr>
            <p:ph type="title"/>
          </p:nvPr>
        </p:nvSpPr>
        <p:spPr>
          <a:xfrm>
            <a:off x="264472" y="186069"/>
            <a:ext cx="3851123" cy="1320800"/>
          </a:xfrm>
        </p:spPr>
        <p:txBody>
          <a:bodyPr vert="horz" lIns="91440" tIns="45720" rIns="91440" bIns="45720" rtlCol="0" anchor="t">
            <a:normAutofit/>
          </a:bodyPr>
          <a:lstStyle/>
          <a:p>
            <a:r>
              <a:rPr lang="en-US" sz="4800" b="1" dirty="0">
                <a:solidFill>
                  <a:schemeClr val="accent2"/>
                </a:solidFill>
                <a:latin typeface="Sassoon Infant Std" panose="020B0503020103030203" pitchFamily="34" charset="0"/>
              </a:rPr>
              <a:t>Go and Do!</a:t>
            </a:r>
            <a:r>
              <a:rPr lang="en-US" sz="4800" b="0" i="0" dirty="0">
                <a:solidFill>
                  <a:schemeClr val="accent2"/>
                </a:solidFill>
                <a:effectLst/>
                <a:latin typeface="Sassoon Infant Std" panose="020B0503020103030203" pitchFamily="34" charset="0"/>
              </a:rPr>
              <a:t> </a:t>
            </a:r>
            <a:endParaRPr lang="en-US" sz="4800" b="1" dirty="0">
              <a:solidFill>
                <a:schemeClr val="accent2"/>
              </a:solidFill>
              <a:latin typeface="Sassoon Infant Std" panose="020B0503020103030203" pitchFamily="34" charset="0"/>
            </a:endParaRPr>
          </a:p>
        </p:txBody>
      </p:sp>
      <p:cxnSp>
        <p:nvCxnSpPr>
          <p:cNvPr id="24" name="Straight Connector 23">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8"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latin typeface="Sassoon Infant Std" panose="020B0503020103030203" pitchFamily="34" charset="0"/>
            </a:endParaRPr>
          </a:p>
        </p:txBody>
      </p:sp>
      <p:sp>
        <p:nvSpPr>
          <p:cNvPr id="30"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latin typeface="Sassoon Infant Std" panose="020B0503020103030203" pitchFamily="34" charset="0"/>
            </a:endParaRPr>
          </a:p>
        </p:txBody>
      </p:sp>
      <p:sp>
        <p:nvSpPr>
          <p:cNvPr id="32"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latin typeface="Sassoon Infant Std" panose="020B0503020103030203" pitchFamily="34" charset="0"/>
            </a:endParaRPr>
          </a:p>
        </p:txBody>
      </p:sp>
      <p:sp>
        <p:nvSpPr>
          <p:cNvPr id="34"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latin typeface="Sassoon Infant Std" panose="020B0503020103030203" pitchFamily="34" charset="0"/>
            </a:endParaRPr>
          </a:p>
        </p:txBody>
      </p:sp>
      <p:sp>
        <p:nvSpPr>
          <p:cNvPr id="36"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latin typeface="Sassoon Infant Std" panose="020B0503020103030203" pitchFamily="34" charset="0"/>
            </a:endParaRPr>
          </a:p>
        </p:txBody>
      </p:sp>
      <p:sp>
        <p:nvSpPr>
          <p:cNvPr id="38"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latin typeface="Sassoon Infant Std" panose="020B0503020103030203" pitchFamily="34" charset="0"/>
            </a:endParaRPr>
          </a:p>
        </p:txBody>
      </p:sp>
      <p:sp>
        <p:nvSpPr>
          <p:cNvPr id="40"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latin typeface="Sassoon Infant Std" panose="020B0503020103030203" pitchFamily="34" charset="0"/>
            </a:endParaRPr>
          </a:p>
        </p:txBody>
      </p:sp>
      <p:sp>
        <p:nvSpPr>
          <p:cNvPr id="5" name="TextBox 4">
            <a:extLst>
              <a:ext uri="{FF2B5EF4-FFF2-40B4-BE49-F238E27FC236}">
                <a16:creationId xmlns:a16="http://schemas.microsoft.com/office/drawing/2014/main" id="{FF8EEA08-7ACF-C44B-6508-4A79A99433B2}"/>
              </a:ext>
            </a:extLst>
          </p:cNvPr>
          <p:cNvSpPr txBox="1"/>
          <p:nvPr/>
        </p:nvSpPr>
        <p:spPr>
          <a:xfrm>
            <a:off x="8957569" y="6309314"/>
            <a:ext cx="3480047" cy="369332"/>
          </a:xfrm>
          <a:prstGeom prst="rect">
            <a:avLst/>
          </a:prstGeom>
          <a:noFill/>
        </p:spPr>
        <p:txBody>
          <a:bodyPr wrap="square" rtlCol="0">
            <a:spAutoFit/>
          </a:bodyPr>
          <a:lstStyle/>
          <a:p>
            <a:pPr>
              <a:spcAft>
                <a:spcPts val="600"/>
              </a:spcAft>
            </a:pPr>
            <a:r>
              <a:rPr lang="en-GB" sz="1800" b="0" i="0" dirty="0">
                <a:solidFill>
                  <a:srgbClr val="111111"/>
                </a:solidFill>
                <a:effectLst/>
                <a:latin typeface="Sassoon Infant Std" panose="020B0503020103030203" pitchFamily="34" charset="0"/>
              </a:rPr>
              <a:t> </a:t>
            </a:r>
            <a:r>
              <a:rPr lang="en-GB" sz="1400" b="0" i="0" dirty="0">
                <a:solidFill>
                  <a:srgbClr val="111111"/>
                </a:solidFill>
                <a:effectLst/>
                <a:latin typeface="Sassoon Infant Std" panose="020B0503020103030203" pitchFamily="34" charset="0"/>
              </a:rPr>
              <a:t>Photo by </a:t>
            </a:r>
            <a:r>
              <a:rPr lang="en-GB" sz="1400" b="0" i="0" dirty="0" err="1">
                <a:effectLst/>
                <a:latin typeface="Sassoon Infant Std" panose="020B0503020103030203" pitchFamily="34" charset="0"/>
                <a:hlinkClick r:id="rId3"/>
              </a:rPr>
              <a:t>tanvi</a:t>
            </a:r>
            <a:r>
              <a:rPr lang="en-GB" sz="1400" b="0" i="0" dirty="0">
                <a:effectLst/>
                <a:latin typeface="Sassoon Infant Std" panose="020B0503020103030203" pitchFamily="34" charset="0"/>
                <a:hlinkClick r:id="rId3"/>
              </a:rPr>
              <a:t> </a:t>
            </a:r>
            <a:r>
              <a:rPr lang="en-GB" sz="1400" b="0" i="0" dirty="0" err="1">
                <a:effectLst/>
                <a:latin typeface="Sassoon Infant Std" panose="020B0503020103030203" pitchFamily="34" charset="0"/>
                <a:hlinkClick r:id="rId3"/>
              </a:rPr>
              <a:t>sharma</a:t>
            </a:r>
            <a:r>
              <a:rPr lang="en-GB" sz="1400" b="0" i="0" dirty="0">
                <a:solidFill>
                  <a:srgbClr val="111111"/>
                </a:solidFill>
                <a:effectLst/>
                <a:latin typeface="Sassoon Infant Std" panose="020B0503020103030203" pitchFamily="34" charset="0"/>
              </a:rPr>
              <a:t> on </a:t>
            </a:r>
            <a:r>
              <a:rPr lang="en-GB" sz="1400" b="0" i="0" dirty="0" err="1">
                <a:effectLst/>
                <a:latin typeface="Sassoon Infant Std" panose="020B0503020103030203" pitchFamily="34" charset="0"/>
                <a:hlinkClick r:id="rId4"/>
              </a:rPr>
              <a:t>Unsplash</a:t>
            </a:r>
            <a:endParaRPr lang="en-GB" sz="1400">
              <a:latin typeface="Sassoon Infant Std" panose="020B0503020103030203" pitchFamily="34" charset="0"/>
            </a:endParaRPr>
          </a:p>
        </p:txBody>
      </p:sp>
      <p:graphicFrame>
        <p:nvGraphicFramePr>
          <p:cNvPr id="42" name="TextBox 3">
            <a:extLst>
              <a:ext uri="{FF2B5EF4-FFF2-40B4-BE49-F238E27FC236}">
                <a16:creationId xmlns:a16="http://schemas.microsoft.com/office/drawing/2014/main" id="{4DF9D69E-47E4-3591-18AB-ED28498240BC}"/>
              </a:ext>
            </a:extLst>
          </p:cNvPr>
          <p:cNvGraphicFramePr/>
          <p:nvPr>
            <p:extLst>
              <p:ext uri="{D42A27DB-BD31-4B8C-83A1-F6EECF244321}">
                <p14:modId xmlns:p14="http://schemas.microsoft.com/office/powerpoint/2010/main" val="2672322061"/>
              </p:ext>
            </p:extLst>
          </p:nvPr>
        </p:nvGraphicFramePr>
        <p:xfrm>
          <a:off x="284022" y="1351294"/>
          <a:ext cx="5076333" cy="53206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11343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65F64-47D5-8E06-EFE3-54F1A4CE5834}"/>
              </a:ext>
            </a:extLst>
          </p:cNvPr>
          <p:cNvSpPr>
            <a:spLocks noGrp="1"/>
          </p:cNvSpPr>
          <p:nvPr>
            <p:ph type="title"/>
          </p:nvPr>
        </p:nvSpPr>
        <p:spPr>
          <a:xfrm>
            <a:off x="934788" y="351941"/>
            <a:ext cx="8596668" cy="979710"/>
          </a:xfrm>
        </p:spPr>
        <p:txBody>
          <a:bodyPr>
            <a:normAutofit/>
          </a:bodyPr>
          <a:lstStyle/>
          <a:p>
            <a:pPr algn="ctr"/>
            <a:r>
              <a:rPr lang="en-GB" sz="5400" b="1" dirty="0"/>
              <a:t>Welcome and Response</a:t>
            </a:r>
          </a:p>
        </p:txBody>
      </p:sp>
      <p:sp>
        <p:nvSpPr>
          <p:cNvPr id="3" name="Text Placeholder 2">
            <a:extLst>
              <a:ext uri="{FF2B5EF4-FFF2-40B4-BE49-F238E27FC236}">
                <a16:creationId xmlns:a16="http://schemas.microsoft.com/office/drawing/2014/main" id="{A937EE09-B1AF-9387-A6B7-53843DF4ACED}"/>
              </a:ext>
            </a:extLst>
          </p:cNvPr>
          <p:cNvSpPr>
            <a:spLocks noGrp="1"/>
          </p:cNvSpPr>
          <p:nvPr>
            <p:ph type="body" idx="1"/>
          </p:nvPr>
        </p:nvSpPr>
        <p:spPr>
          <a:xfrm>
            <a:off x="588556" y="2012930"/>
            <a:ext cx="10694961" cy="2832140"/>
          </a:xfrm>
        </p:spPr>
        <p:txBody>
          <a:bodyPr>
            <a:normAutofit/>
          </a:bodyPr>
          <a:lstStyle/>
          <a:p>
            <a:r>
              <a:rPr lang="en-GB" sz="4800" dirty="0">
                <a:solidFill>
                  <a:schemeClr val="tx1"/>
                </a:solidFill>
              </a:rPr>
              <a:t>This is the time, Lord</a:t>
            </a:r>
          </a:p>
          <a:p>
            <a:endParaRPr lang="en-GB" sz="4800" dirty="0">
              <a:solidFill>
                <a:schemeClr val="tx1"/>
              </a:solidFill>
            </a:endParaRPr>
          </a:p>
          <a:p>
            <a:r>
              <a:rPr lang="en-GB" sz="4800" b="1" dirty="0">
                <a:solidFill>
                  <a:schemeClr val="tx1"/>
                </a:solidFill>
              </a:rPr>
              <a:t>We can make a difference</a:t>
            </a:r>
          </a:p>
        </p:txBody>
      </p:sp>
    </p:spTree>
    <p:extLst>
      <p:ext uri="{BB962C8B-B14F-4D97-AF65-F5344CB8AC3E}">
        <p14:creationId xmlns:p14="http://schemas.microsoft.com/office/powerpoint/2010/main" val="333866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DD6BC9EB-F181-48AB-BCA2-3D1DB20D2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E81CEA76-B536-DC68-D162-379C8FD57A92}"/>
              </a:ext>
            </a:extLst>
          </p:cNvPr>
          <p:cNvSpPr>
            <a:spLocks noGrp="1"/>
          </p:cNvSpPr>
          <p:nvPr>
            <p:ph type="ctrTitle"/>
          </p:nvPr>
        </p:nvSpPr>
        <p:spPr>
          <a:xfrm>
            <a:off x="704548" y="1191846"/>
            <a:ext cx="4227909" cy="4479852"/>
          </a:xfrm>
        </p:spPr>
        <p:txBody>
          <a:bodyPr anchor="ctr">
            <a:normAutofit/>
          </a:bodyPr>
          <a:lstStyle/>
          <a:p>
            <a:pPr algn="ctr"/>
            <a:r>
              <a:rPr lang="en-GB" dirty="0">
                <a:latin typeface="Sassoon Infant Std" panose="020B0503020103030203" pitchFamily="34" charset="0"/>
              </a:rPr>
              <a:t>Moments of Awe and wonder</a:t>
            </a:r>
            <a:br>
              <a:rPr lang="en-GB" dirty="0">
                <a:latin typeface="Sassoon Infant Std" panose="020B0503020103030203" pitchFamily="34" charset="0"/>
              </a:rPr>
            </a:br>
            <a:r>
              <a:rPr lang="en-GB" sz="2700" dirty="0">
                <a:latin typeface="Sassoon Infant Std" panose="020B0503020103030203" pitchFamily="34" charset="0"/>
              </a:rPr>
              <a:t>A Look at Psalm 8 and 19</a:t>
            </a:r>
            <a:br>
              <a:rPr lang="en-GB" sz="2700" dirty="0">
                <a:latin typeface="Sassoon Infant Std" panose="020B0503020103030203" pitchFamily="34" charset="0"/>
              </a:rPr>
            </a:br>
            <a:br>
              <a:rPr lang="en-GB" sz="2700" dirty="0">
                <a:latin typeface="Sassoon Infant Std" panose="020B0503020103030203" pitchFamily="34" charset="0"/>
              </a:rPr>
            </a:br>
            <a:r>
              <a:rPr lang="en-GB" sz="1800" dirty="0">
                <a:latin typeface="Sassoon Infant Std" panose="020B0503020103030203" pitchFamily="34" charset="0"/>
              </a:rPr>
              <a:t>from the ICB</a:t>
            </a:r>
            <a:endParaRPr lang="en-GB" dirty="0">
              <a:latin typeface="Sassoon Infant Std" panose="020B0503020103030203" pitchFamily="34" charset="0"/>
            </a:endParaRPr>
          </a:p>
        </p:txBody>
      </p:sp>
      <p:sp>
        <p:nvSpPr>
          <p:cNvPr id="6" name="Subtitle 5">
            <a:extLst>
              <a:ext uri="{FF2B5EF4-FFF2-40B4-BE49-F238E27FC236}">
                <a16:creationId xmlns:a16="http://schemas.microsoft.com/office/drawing/2014/main" id="{B24116E3-91F6-421E-596B-6EFEEF26BAA0}"/>
              </a:ext>
            </a:extLst>
          </p:cNvPr>
          <p:cNvSpPr>
            <a:spLocks noGrp="1"/>
          </p:cNvSpPr>
          <p:nvPr>
            <p:ph type="subTitle" idx="1"/>
          </p:nvPr>
        </p:nvSpPr>
        <p:spPr>
          <a:xfrm>
            <a:off x="4990952" y="184397"/>
            <a:ext cx="6496500" cy="5791200"/>
          </a:xfrm>
        </p:spPr>
        <p:txBody>
          <a:bodyPr anchor="ctr">
            <a:noAutofit/>
          </a:bodyPr>
          <a:lstStyle/>
          <a:p>
            <a:pPr algn="l">
              <a:lnSpc>
                <a:spcPct val="90000"/>
              </a:lnSpc>
            </a:pPr>
            <a:endParaRPr lang="en-GB" b="1" i="0" dirty="0">
              <a:solidFill>
                <a:schemeClr val="tx1"/>
              </a:solidFill>
              <a:effectLst/>
              <a:latin typeface="Sassoon Infant Std" panose="020B0503020103030203" pitchFamily="34" charset="0"/>
              <a:cs typeface="Arial" panose="020B0604020202020204" pitchFamily="34" charset="0"/>
            </a:endParaRPr>
          </a:p>
          <a:p>
            <a:pPr algn="l">
              <a:lnSpc>
                <a:spcPct val="90000"/>
              </a:lnSpc>
            </a:pPr>
            <a:r>
              <a:rPr lang="en-GB" b="1" i="0" dirty="0">
                <a:solidFill>
                  <a:schemeClr val="tx1"/>
                </a:solidFill>
                <a:effectLst/>
                <a:latin typeface="Sassoon Infant Std" panose="020B0503020103030203" pitchFamily="34" charset="0"/>
                <a:cs typeface="Arial" panose="020B0604020202020204" pitchFamily="34" charset="0"/>
              </a:rPr>
              <a:t>8 </a:t>
            </a:r>
            <a:r>
              <a:rPr lang="en-GB" b="0" i="0" dirty="0">
                <a:solidFill>
                  <a:schemeClr val="tx1"/>
                </a:solidFill>
                <a:effectLst/>
                <a:latin typeface="Sassoon Infant Std" panose="020B0503020103030203" pitchFamily="34" charset="0"/>
                <a:cs typeface="Arial" panose="020B0604020202020204" pitchFamily="34" charset="0"/>
              </a:rPr>
              <a:t>Lord our Master,</a:t>
            </a:r>
            <a:br>
              <a:rPr lang="en-GB" b="0" i="0" dirty="0">
                <a:solidFill>
                  <a:schemeClr val="tx1"/>
                </a:solidFill>
                <a:effectLst/>
                <a:latin typeface="Sassoon Infant Std" panose="020B0503020103030203" pitchFamily="34" charset="0"/>
                <a:cs typeface="Arial" panose="020B0604020202020204" pitchFamily="34" charset="0"/>
              </a:rPr>
            </a:br>
            <a:r>
              <a:rPr lang="en-GB" b="0" i="0" dirty="0">
                <a:solidFill>
                  <a:schemeClr val="tx1"/>
                </a:solidFill>
                <a:effectLst/>
                <a:latin typeface="Sassoon Infant Std" panose="020B0503020103030203" pitchFamily="34" charset="0"/>
                <a:cs typeface="Arial" panose="020B0604020202020204" pitchFamily="34" charset="0"/>
              </a:rPr>
              <a:t>    your name is the most wonderful name in all the earth!</a:t>
            </a:r>
            <a:br>
              <a:rPr lang="en-GB" b="0" i="0" dirty="0">
                <a:solidFill>
                  <a:schemeClr val="tx1"/>
                </a:solidFill>
                <a:effectLst/>
                <a:latin typeface="Sassoon Infant Std" panose="020B0503020103030203" pitchFamily="34" charset="0"/>
                <a:cs typeface="Arial" panose="020B0604020202020204" pitchFamily="34" charset="0"/>
              </a:rPr>
            </a:br>
            <a:r>
              <a:rPr lang="en-GB" b="0" i="0" dirty="0">
                <a:solidFill>
                  <a:schemeClr val="tx1"/>
                </a:solidFill>
                <a:effectLst/>
                <a:latin typeface="Sassoon Infant Std" panose="020B0503020103030203" pitchFamily="34" charset="0"/>
                <a:cs typeface="Arial" panose="020B0604020202020204" pitchFamily="34" charset="0"/>
              </a:rPr>
              <a:t>    It brings you praise in heaven above.</a:t>
            </a:r>
            <a:br>
              <a:rPr lang="en-GB" b="0" i="0" dirty="0">
                <a:solidFill>
                  <a:schemeClr val="tx1"/>
                </a:solidFill>
                <a:effectLst/>
                <a:latin typeface="Sassoon Infant Std" panose="020B0503020103030203" pitchFamily="34" charset="0"/>
                <a:cs typeface="Arial" panose="020B0604020202020204" pitchFamily="34" charset="0"/>
              </a:rPr>
            </a:br>
            <a:r>
              <a:rPr lang="en-GB" b="1" i="0" baseline="30000" dirty="0">
                <a:solidFill>
                  <a:schemeClr val="tx1"/>
                </a:solidFill>
                <a:effectLst/>
                <a:latin typeface="Sassoon Infant Std" panose="020B0503020103030203" pitchFamily="34" charset="0"/>
                <a:cs typeface="Arial" panose="020B0604020202020204" pitchFamily="34" charset="0"/>
              </a:rPr>
              <a:t>2 </a:t>
            </a:r>
            <a:r>
              <a:rPr lang="en-GB" b="0" i="0" dirty="0">
                <a:solidFill>
                  <a:schemeClr val="tx1"/>
                </a:solidFill>
                <a:effectLst/>
                <a:latin typeface="Sassoon Infant Std" panose="020B0503020103030203" pitchFamily="34" charset="0"/>
                <a:cs typeface="Arial" panose="020B0604020202020204" pitchFamily="34" charset="0"/>
              </a:rPr>
              <a:t>You have taught children and babies</a:t>
            </a:r>
            <a:br>
              <a:rPr lang="en-GB" b="0" i="0" dirty="0">
                <a:solidFill>
                  <a:schemeClr val="tx1"/>
                </a:solidFill>
                <a:effectLst/>
                <a:latin typeface="Sassoon Infant Std" panose="020B0503020103030203" pitchFamily="34" charset="0"/>
                <a:cs typeface="Arial" panose="020B0604020202020204" pitchFamily="34" charset="0"/>
              </a:rPr>
            </a:br>
            <a:r>
              <a:rPr lang="en-GB" b="0" i="0" dirty="0">
                <a:solidFill>
                  <a:schemeClr val="tx1"/>
                </a:solidFill>
                <a:effectLst/>
                <a:latin typeface="Sassoon Infant Std" panose="020B0503020103030203" pitchFamily="34" charset="0"/>
                <a:cs typeface="Arial" panose="020B0604020202020204" pitchFamily="34" charset="0"/>
              </a:rPr>
              <a:t>    to sing praises to you.</a:t>
            </a:r>
            <a:br>
              <a:rPr lang="en-GB" b="0" i="0" dirty="0">
                <a:solidFill>
                  <a:schemeClr val="tx1"/>
                </a:solidFill>
                <a:effectLst/>
                <a:latin typeface="Sassoon Infant Std" panose="020B0503020103030203" pitchFamily="34" charset="0"/>
                <a:cs typeface="Arial" panose="020B0604020202020204" pitchFamily="34" charset="0"/>
              </a:rPr>
            </a:br>
            <a:r>
              <a:rPr lang="en-GB" b="0" i="0" dirty="0">
                <a:solidFill>
                  <a:schemeClr val="tx1"/>
                </a:solidFill>
                <a:effectLst/>
                <a:latin typeface="Sassoon Infant Std" panose="020B0503020103030203" pitchFamily="34" charset="0"/>
                <a:cs typeface="Arial" panose="020B0604020202020204" pitchFamily="34" charset="0"/>
              </a:rPr>
              <a:t>    This is because of your enemies.</a:t>
            </a:r>
            <a:br>
              <a:rPr lang="en-GB" b="0" i="0" dirty="0">
                <a:solidFill>
                  <a:schemeClr val="tx1"/>
                </a:solidFill>
                <a:effectLst/>
                <a:latin typeface="Sassoon Infant Std" panose="020B0503020103030203" pitchFamily="34" charset="0"/>
                <a:cs typeface="Arial" panose="020B0604020202020204" pitchFamily="34" charset="0"/>
              </a:rPr>
            </a:br>
            <a:r>
              <a:rPr lang="en-GB" b="0" i="0" dirty="0">
                <a:solidFill>
                  <a:schemeClr val="tx1"/>
                </a:solidFill>
                <a:effectLst/>
                <a:latin typeface="Sassoon Infant Std" panose="020B0503020103030203" pitchFamily="34" charset="0"/>
                <a:cs typeface="Arial" panose="020B0604020202020204" pitchFamily="34" charset="0"/>
              </a:rPr>
              <a:t>And so you silence your enemies</a:t>
            </a:r>
            <a:br>
              <a:rPr lang="en-GB" b="0" i="0" dirty="0">
                <a:solidFill>
                  <a:schemeClr val="tx1"/>
                </a:solidFill>
                <a:effectLst/>
                <a:latin typeface="Sassoon Infant Std" panose="020B0503020103030203" pitchFamily="34" charset="0"/>
                <a:cs typeface="Arial" panose="020B0604020202020204" pitchFamily="34" charset="0"/>
              </a:rPr>
            </a:br>
            <a:r>
              <a:rPr lang="en-GB" b="0" i="0" dirty="0">
                <a:solidFill>
                  <a:schemeClr val="tx1"/>
                </a:solidFill>
                <a:effectLst/>
                <a:latin typeface="Sassoon Infant Std" panose="020B0503020103030203" pitchFamily="34" charset="0"/>
                <a:cs typeface="Arial" panose="020B0604020202020204" pitchFamily="34" charset="0"/>
              </a:rPr>
              <a:t>    and destroy those who try to get even.</a:t>
            </a:r>
          </a:p>
          <a:p>
            <a:pPr algn="l">
              <a:lnSpc>
                <a:spcPct val="90000"/>
              </a:lnSpc>
            </a:pPr>
            <a:r>
              <a:rPr lang="en-GB" b="1" i="0" baseline="30000" dirty="0">
                <a:solidFill>
                  <a:schemeClr val="tx1"/>
                </a:solidFill>
                <a:effectLst/>
                <a:latin typeface="Sassoon Infant Std" panose="020B0503020103030203" pitchFamily="34" charset="0"/>
                <a:cs typeface="Arial" panose="020B0604020202020204" pitchFamily="34" charset="0"/>
              </a:rPr>
              <a:t>3 </a:t>
            </a:r>
            <a:r>
              <a:rPr lang="en-GB" b="0" i="0" dirty="0">
                <a:solidFill>
                  <a:schemeClr val="tx1"/>
                </a:solidFill>
                <a:effectLst/>
                <a:latin typeface="Sassoon Infant Std" panose="020B0503020103030203" pitchFamily="34" charset="0"/>
                <a:cs typeface="Arial" panose="020B0604020202020204" pitchFamily="34" charset="0"/>
              </a:rPr>
              <a:t>I look at the heavens,</a:t>
            </a:r>
            <a:br>
              <a:rPr lang="en-GB" b="0" i="0" dirty="0">
                <a:solidFill>
                  <a:schemeClr val="tx1"/>
                </a:solidFill>
                <a:effectLst/>
                <a:latin typeface="Sassoon Infant Std" panose="020B0503020103030203" pitchFamily="34" charset="0"/>
                <a:cs typeface="Arial" panose="020B0604020202020204" pitchFamily="34" charset="0"/>
              </a:rPr>
            </a:br>
            <a:r>
              <a:rPr lang="en-GB" b="0" i="0" dirty="0">
                <a:solidFill>
                  <a:schemeClr val="tx1"/>
                </a:solidFill>
                <a:effectLst/>
                <a:latin typeface="Sassoon Infant Std" panose="020B0503020103030203" pitchFamily="34" charset="0"/>
                <a:cs typeface="Arial" panose="020B0604020202020204" pitchFamily="34" charset="0"/>
              </a:rPr>
              <a:t>    which you made with your hands.</a:t>
            </a:r>
            <a:br>
              <a:rPr lang="en-GB" b="0" i="0" dirty="0">
                <a:solidFill>
                  <a:schemeClr val="tx1"/>
                </a:solidFill>
                <a:effectLst/>
                <a:latin typeface="Sassoon Infant Std" panose="020B0503020103030203" pitchFamily="34" charset="0"/>
                <a:cs typeface="Arial" panose="020B0604020202020204" pitchFamily="34" charset="0"/>
              </a:rPr>
            </a:br>
            <a:r>
              <a:rPr lang="en-GB" b="0" i="0" dirty="0">
                <a:solidFill>
                  <a:schemeClr val="tx1"/>
                </a:solidFill>
                <a:effectLst/>
                <a:latin typeface="Sassoon Infant Std" panose="020B0503020103030203" pitchFamily="34" charset="0"/>
                <a:cs typeface="Arial" panose="020B0604020202020204" pitchFamily="34" charset="0"/>
              </a:rPr>
              <a:t>I see the moon and stars,</a:t>
            </a:r>
            <a:br>
              <a:rPr lang="en-GB" b="0" i="0" dirty="0">
                <a:solidFill>
                  <a:schemeClr val="tx1"/>
                </a:solidFill>
                <a:effectLst/>
                <a:latin typeface="Sassoon Infant Std" panose="020B0503020103030203" pitchFamily="34" charset="0"/>
                <a:cs typeface="Arial" panose="020B0604020202020204" pitchFamily="34" charset="0"/>
              </a:rPr>
            </a:br>
            <a:r>
              <a:rPr lang="en-GB" b="0" i="0" dirty="0">
                <a:solidFill>
                  <a:schemeClr val="tx1"/>
                </a:solidFill>
                <a:effectLst/>
                <a:latin typeface="Sassoon Infant Std" panose="020B0503020103030203" pitchFamily="34" charset="0"/>
                <a:cs typeface="Arial" panose="020B0604020202020204" pitchFamily="34" charset="0"/>
              </a:rPr>
              <a:t>    which you created.</a:t>
            </a:r>
            <a:br>
              <a:rPr lang="en-GB" b="0" i="0" dirty="0">
                <a:solidFill>
                  <a:schemeClr val="tx1"/>
                </a:solidFill>
                <a:effectLst/>
                <a:latin typeface="Sassoon Infant Std" panose="020B0503020103030203" pitchFamily="34" charset="0"/>
                <a:cs typeface="Arial" panose="020B0604020202020204" pitchFamily="34" charset="0"/>
              </a:rPr>
            </a:br>
            <a:r>
              <a:rPr lang="en-GB" b="1" i="0" baseline="30000" dirty="0">
                <a:solidFill>
                  <a:schemeClr val="tx1"/>
                </a:solidFill>
                <a:effectLst/>
                <a:latin typeface="Sassoon Infant Std" panose="020B0503020103030203" pitchFamily="34" charset="0"/>
                <a:cs typeface="Arial" panose="020B0604020202020204" pitchFamily="34" charset="0"/>
              </a:rPr>
              <a:t>4 </a:t>
            </a:r>
            <a:r>
              <a:rPr lang="en-GB" b="0" i="0" dirty="0">
                <a:solidFill>
                  <a:schemeClr val="tx1"/>
                </a:solidFill>
                <a:effectLst/>
                <a:latin typeface="Sassoon Infant Std" panose="020B0503020103030203" pitchFamily="34" charset="0"/>
                <a:cs typeface="Arial" panose="020B0604020202020204" pitchFamily="34" charset="0"/>
              </a:rPr>
              <a:t>But why is man important to you?</a:t>
            </a:r>
            <a:br>
              <a:rPr lang="en-GB" b="0" i="0" dirty="0">
                <a:solidFill>
                  <a:schemeClr val="tx1"/>
                </a:solidFill>
                <a:effectLst/>
                <a:latin typeface="Sassoon Infant Std" panose="020B0503020103030203" pitchFamily="34" charset="0"/>
                <a:cs typeface="Arial" panose="020B0604020202020204" pitchFamily="34" charset="0"/>
              </a:rPr>
            </a:br>
            <a:r>
              <a:rPr lang="en-GB" b="0" i="0" dirty="0">
                <a:solidFill>
                  <a:schemeClr val="tx1"/>
                </a:solidFill>
                <a:effectLst/>
                <a:latin typeface="Sassoon Infant Std" panose="020B0503020103030203" pitchFamily="34" charset="0"/>
                <a:cs typeface="Arial" panose="020B0604020202020204" pitchFamily="34" charset="0"/>
              </a:rPr>
              <a:t>    Why do you take care of human beings?</a:t>
            </a:r>
            <a:br>
              <a:rPr lang="en-GB" b="0" i="0" dirty="0">
                <a:solidFill>
                  <a:schemeClr val="tx1"/>
                </a:solidFill>
                <a:effectLst/>
                <a:latin typeface="Sassoon Infant Std" panose="020B0503020103030203" pitchFamily="34" charset="0"/>
                <a:cs typeface="Arial" panose="020B0604020202020204" pitchFamily="34" charset="0"/>
              </a:rPr>
            </a:br>
            <a:r>
              <a:rPr lang="en-GB" b="1" i="0" baseline="30000" dirty="0">
                <a:solidFill>
                  <a:schemeClr val="tx1"/>
                </a:solidFill>
                <a:effectLst/>
                <a:latin typeface="Sassoon Infant Std" panose="020B0503020103030203" pitchFamily="34" charset="0"/>
                <a:cs typeface="Arial" panose="020B0604020202020204" pitchFamily="34" charset="0"/>
              </a:rPr>
              <a:t>5 </a:t>
            </a:r>
            <a:r>
              <a:rPr lang="en-GB" b="0" i="0" dirty="0">
                <a:solidFill>
                  <a:schemeClr val="tx1"/>
                </a:solidFill>
                <a:effectLst/>
                <a:latin typeface="Sassoon Infant Std" panose="020B0503020103030203" pitchFamily="34" charset="0"/>
                <a:cs typeface="Arial" panose="020B0604020202020204" pitchFamily="34" charset="0"/>
              </a:rPr>
              <a:t>You made man a little lower than the angels.</a:t>
            </a:r>
            <a:br>
              <a:rPr lang="en-GB" b="0" i="0" dirty="0">
                <a:solidFill>
                  <a:schemeClr val="tx1"/>
                </a:solidFill>
                <a:effectLst/>
                <a:latin typeface="Sassoon Infant Std" panose="020B0503020103030203" pitchFamily="34" charset="0"/>
                <a:cs typeface="Arial" panose="020B0604020202020204" pitchFamily="34" charset="0"/>
              </a:rPr>
            </a:br>
            <a:r>
              <a:rPr lang="en-GB" b="0" i="0" dirty="0">
                <a:solidFill>
                  <a:schemeClr val="tx1"/>
                </a:solidFill>
                <a:effectLst/>
                <a:latin typeface="Sassoon Infant Std" panose="020B0503020103030203" pitchFamily="34" charset="0"/>
                <a:cs typeface="Arial" panose="020B0604020202020204" pitchFamily="34" charset="0"/>
              </a:rPr>
              <a:t>    And you crowned him with glory and honour.</a:t>
            </a:r>
            <a:br>
              <a:rPr lang="en-GB" b="0" i="0" dirty="0">
                <a:solidFill>
                  <a:schemeClr val="tx1"/>
                </a:solidFill>
                <a:effectLst/>
                <a:latin typeface="Sassoon Infant Std" panose="020B0503020103030203" pitchFamily="34" charset="0"/>
                <a:cs typeface="Arial" panose="020B0604020202020204" pitchFamily="34" charset="0"/>
              </a:rPr>
            </a:br>
            <a:r>
              <a:rPr lang="en-GB" b="1" i="0" baseline="30000" dirty="0">
                <a:solidFill>
                  <a:schemeClr val="tx1"/>
                </a:solidFill>
                <a:effectLst/>
                <a:latin typeface="Sassoon Infant Std" panose="020B0503020103030203" pitchFamily="34" charset="0"/>
                <a:cs typeface="Arial" panose="020B0604020202020204" pitchFamily="34" charset="0"/>
              </a:rPr>
              <a:t>6 </a:t>
            </a:r>
            <a:r>
              <a:rPr lang="en-GB" b="0" i="0" dirty="0">
                <a:solidFill>
                  <a:schemeClr val="tx1"/>
                </a:solidFill>
                <a:effectLst/>
                <a:latin typeface="Sassoon Infant Std" panose="020B0503020103030203" pitchFamily="34" charset="0"/>
                <a:cs typeface="Arial" panose="020B0604020202020204" pitchFamily="34" charset="0"/>
              </a:rPr>
              <a:t>You put him in charge of everything you made.</a:t>
            </a:r>
            <a:br>
              <a:rPr lang="en-GB" b="0" i="0" dirty="0">
                <a:solidFill>
                  <a:schemeClr val="tx1"/>
                </a:solidFill>
                <a:effectLst/>
                <a:latin typeface="Sassoon Infant Std" panose="020B0503020103030203" pitchFamily="34" charset="0"/>
                <a:cs typeface="Arial" panose="020B0604020202020204" pitchFamily="34" charset="0"/>
              </a:rPr>
            </a:br>
            <a:r>
              <a:rPr lang="en-GB" b="0" i="0" dirty="0">
                <a:solidFill>
                  <a:schemeClr val="tx1"/>
                </a:solidFill>
                <a:effectLst/>
                <a:latin typeface="Sassoon Infant Std" panose="020B0503020103030203" pitchFamily="34" charset="0"/>
                <a:cs typeface="Arial" panose="020B0604020202020204" pitchFamily="34" charset="0"/>
              </a:rPr>
              <a:t>    You put all things under his control:</a:t>
            </a:r>
            <a:br>
              <a:rPr lang="en-GB" b="0" i="0" dirty="0">
                <a:solidFill>
                  <a:schemeClr val="tx1"/>
                </a:solidFill>
                <a:effectLst/>
                <a:latin typeface="Sassoon Infant Std" panose="020B0503020103030203" pitchFamily="34" charset="0"/>
                <a:cs typeface="Arial" panose="020B0604020202020204" pitchFamily="34" charset="0"/>
              </a:rPr>
            </a:br>
            <a:r>
              <a:rPr lang="en-GB" b="1" i="0" baseline="30000" dirty="0">
                <a:solidFill>
                  <a:schemeClr val="tx1"/>
                </a:solidFill>
                <a:effectLst/>
                <a:latin typeface="Sassoon Infant Std" panose="020B0503020103030203" pitchFamily="34" charset="0"/>
                <a:cs typeface="Arial" panose="020B0604020202020204" pitchFamily="34" charset="0"/>
              </a:rPr>
              <a:t>7 </a:t>
            </a:r>
            <a:r>
              <a:rPr lang="en-GB" b="0" i="0" dirty="0">
                <a:solidFill>
                  <a:schemeClr val="tx1"/>
                </a:solidFill>
                <a:effectLst/>
                <a:latin typeface="Sassoon Infant Std" panose="020B0503020103030203" pitchFamily="34" charset="0"/>
                <a:cs typeface="Arial" panose="020B0604020202020204" pitchFamily="34" charset="0"/>
              </a:rPr>
              <a:t>all the sheep, the cattle</a:t>
            </a:r>
            <a:br>
              <a:rPr lang="en-GB" b="0" i="0" dirty="0">
                <a:solidFill>
                  <a:schemeClr val="tx1"/>
                </a:solidFill>
                <a:effectLst/>
                <a:latin typeface="Sassoon Infant Std" panose="020B0503020103030203" pitchFamily="34" charset="0"/>
                <a:cs typeface="Arial" panose="020B0604020202020204" pitchFamily="34" charset="0"/>
              </a:rPr>
            </a:br>
            <a:r>
              <a:rPr lang="en-GB" b="0" i="0" dirty="0">
                <a:solidFill>
                  <a:schemeClr val="tx1"/>
                </a:solidFill>
                <a:effectLst/>
                <a:latin typeface="Sassoon Infant Std" panose="020B0503020103030203" pitchFamily="34" charset="0"/>
                <a:cs typeface="Arial" panose="020B0604020202020204" pitchFamily="34" charset="0"/>
              </a:rPr>
              <a:t>    and the wild animals,</a:t>
            </a:r>
            <a:br>
              <a:rPr lang="en-GB" b="0" i="0" dirty="0">
                <a:solidFill>
                  <a:schemeClr val="tx1"/>
                </a:solidFill>
                <a:effectLst/>
                <a:latin typeface="Sassoon Infant Std" panose="020B0503020103030203" pitchFamily="34" charset="0"/>
                <a:cs typeface="Arial" panose="020B0604020202020204" pitchFamily="34" charset="0"/>
              </a:rPr>
            </a:br>
            <a:r>
              <a:rPr lang="en-GB" b="1" i="0" baseline="30000" dirty="0">
                <a:solidFill>
                  <a:schemeClr val="tx1"/>
                </a:solidFill>
                <a:effectLst/>
                <a:latin typeface="Sassoon Infant Std" panose="020B0503020103030203" pitchFamily="34" charset="0"/>
                <a:cs typeface="Arial" panose="020B0604020202020204" pitchFamily="34" charset="0"/>
              </a:rPr>
              <a:t>8 </a:t>
            </a:r>
            <a:r>
              <a:rPr lang="en-GB" b="0" i="0" dirty="0">
                <a:solidFill>
                  <a:schemeClr val="tx1"/>
                </a:solidFill>
                <a:effectLst/>
                <a:latin typeface="Sassoon Infant Std" panose="020B0503020103030203" pitchFamily="34" charset="0"/>
                <a:cs typeface="Arial" panose="020B0604020202020204" pitchFamily="34" charset="0"/>
              </a:rPr>
              <a:t>the birds in the sky,</a:t>
            </a:r>
            <a:br>
              <a:rPr lang="en-GB" b="0" i="0" dirty="0">
                <a:solidFill>
                  <a:schemeClr val="tx1"/>
                </a:solidFill>
                <a:effectLst/>
                <a:latin typeface="Sassoon Infant Std" panose="020B0503020103030203" pitchFamily="34" charset="0"/>
                <a:cs typeface="Arial" panose="020B0604020202020204" pitchFamily="34" charset="0"/>
              </a:rPr>
            </a:br>
            <a:r>
              <a:rPr lang="en-GB" b="0" i="0" dirty="0">
                <a:solidFill>
                  <a:schemeClr val="tx1"/>
                </a:solidFill>
                <a:effectLst/>
                <a:latin typeface="Sassoon Infant Std" panose="020B0503020103030203" pitchFamily="34" charset="0"/>
                <a:cs typeface="Arial" panose="020B0604020202020204" pitchFamily="34" charset="0"/>
              </a:rPr>
              <a:t>    the fish in the sea,</a:t>
            </a:r>
            <a:br>
              <a:rPr lang="en-GB" b="0" i="0" dirty="0">
                <a:solidFill>
                  <a:schemeClr val="tx1"/>
                </a:solidFill>
                <a:effectLst/>
                <a:latin typeface="Sassoon Infant Std" panose="020B0503020103030203" pitchFamily="34" charset="0"/>
                <a:cs typeface="Arial" panose="020B0604020202020204" pitchFamily="34" charset="0"/>
              </a:rPr>
            </a:br>
            <a:r>
              <a:rPr lang="en-GB" b="0" i="0" dirty="0">
                <a:solidFill>
                  <a:schemeClr val="tx1"/>
                </a:solidFill>
                <a:effectLst/>
                <a:latin typeface="Sassoon Infant Std" panose="020B0503020103030203" pitchFamily="34" charset="0"/>
                <a:cs typeface="Arial" panose="020B0604020202020204" pitchFamily="34" charset="0"/>
              </a:rPr>
              <a:t>    and everything that lives under water.</a:t>
            </a:r>
          </a:p>
          <a:p>
            <a:pPr algn="l">
              <a:lnSpc>
                <a:spcPct val="90000"/>
              </a:lnSpc>
            </a:pPr>
            <a:r>
              <a:rPr lang="en-GB" b="1" i="0" baseline="30000" dirty="0">
                <a:solidFill>
                  <a:schemeClr val="tx1"/>
                </a:solidFill>
                <a:effectLst/>
                <a:latin typeface="Sassoon Infant Std" panose="020B0503020103030203" pitchFamily="34" charset="0"/>
                <a:cs typeface="Arial" panose="020B0604020202020204" pitchFamily="34" charset="0"/>
              </a:rPr>
              <a:t>9 </a:t>
            </a:r>
            <a:r>
              <a:rPr lang="en-GB" b="0" i="0" dirty="0">
                <a:solidFill>
                  <a:schemeClr val="tx1"/>
                </a:solidFill>
                <a:effectLst/>
                <a:latin typeface="Sassoon Infant Std" panose="020B0503020103030203" pitchFamily="34" charset="0"/>
                <a:cs typeface="Arial" panose="020B0604020202020204" pitchFamily="34" charset="0"/>
              </a:rPr>
              <a:t>Lord our Master,</a:t>
            </a:r>
            <a:br>
              <a:rPr lang="en-GB" b="0" i="0" dirty="0">
                <a:solidFill>
                  <a:schemeClr val="tx1"/>
                </a:solidFill>
                <a:effectLst/>
                <a:latin typeface="Sassoon Infant Std" panose="020B0503020103030203" pitchFamily="34" charset="0"/>
                <a:cs typeface="Arial" panose="020B0604020202020204" pitchFamily="34" charset="0"/>
              </a:rPr>
            </a:br>
            <a:r>
              <a:rPr lang="en-GB" b="0" i="0" dirty="0">
                <a:solidFill>
                  <a:schemeClr val="tx1"/>
                </a:solidFill>
                <a:effectLst/>
                <a:latin typeface="Sassoon Infant Std" panose="020B0503020103030203" pitchFamily="34" charset="0"/>
                <a:cs typeface="Arial" panose="020B0604020202020204" pitchFamily="34" charset="0"/>
              </a:rPr>
              <a:t>    your name is the most wonderful name in all the earth!</a:t>
            </a:r>
          </a:p>
        </p:txBody>
      </p:sp>
      <p:sp>
        <p:nvSpPr>
          <p:cNvPr id="42" name="Isosceles Triangle 41">
            <a:extLst>
              <a:ext uri="{FF2B5EF4-FFF2-40B4-BE49-F238E27FC236}">
                <a16:creationId xmlns:a16="http://schemas.microsoft.com/office/drawing/2014/main" id="{D33AAA80-39DC-4020-9BFF-0718F35C7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cxnSp>
        <p:nvCxnSpPr>
          <p:cNvPr id="44" name="Straight Connector 43">
            <a:extLst>
              <a:ext uri="{FF2B5EF4-FFF2-40B4-BE49-F238E27FC236}">
                <a16:creationId xmlns:a16="http://schemas.microsoft.com/office/drawing/2014/main" id="{C9C5D90B-7EE3-4D26-AB7D-A5A3A6E112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639186"/>
            <a:ext cx="0" cy="3200400"/>
          </a:xfrm>
          <a:prstGeom prst="line">
            <a:avLst/>
          </a:prstGeom>
        </p:spPr>
        <p:style>
          <a:lnRef idx="1">
            <a:schemeClr val="accent1"/>
          </a:lnRef>
          <a:fillRef idx="0">
            <a:schemeClr val="accent1"/>
          </a:fillRef>
          <a:effectRef idx="0">
            <a:schemeClr val="accent1"/>
          </a:effectRef>
          <a:fontRef idx="minor">
            <a:schemeClr val="tx1"/>
          </a:fontRef>
        </p:style>
      </p:cxnSp>
      <p:sp>
        <p:nvSpPr>
          <p:cNvPr id="46" name="Isosceles Triangle 45">
            <a:extLst>
              <a:ext uri="{FF2B5EF4-FFF2-40B4-BE49-F238E27FC236}">
                <a16:creationId xmlns:a16="http://schemas.microsoft.com/office/drawing/2014/main" id="{1177F295-741F-4EFF-B0CA-BE69295AD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11349404" y="1217756"/>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2634907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81CEA76-B536-DC68-D162-379C8FD57A92}"/>
              </a:ext>
            </a:extLst>
          </p:cNvPr>
          <p:cNvSpPr>
            <a:spLocks noGrp="1"/>
          </p:cNvSpPr>
          <p:nvPr>
            <p:ph type="ctrTitle"/>
          </p:nvPr>
        </p:nvSpPr>
        <p:spPr>
          <a:xfrm>
            <a:off x="326336" y="1189074"/>
            <a:ext cx="4227909" cy="4479852"/>
          </a:xfrm>
        </p:spPr>
        <p:txBody>
          <a:bodyPr anchor="ctr">
            <a:normAutofit/>
          </a:bodyPr>
          <a:lstStyle/>
          <a:p>
            <a:pPr algn="ctr"/>
            <a:r>
              <a:rPr lang="en-GB" dirty="0">
                <a:latin typeface="Sassoon Infant Std" panose="020B0503020103030203" pitchFamily="34" charset="0"/>
              </a:rPr>
              <a:t>Moments of Awe and wonder</a:t>
            </a:r>
            <a:br>
              <a:rPr lang="en-GB" dirty="0">
                <a:latin typeface="Sassoon Infant Std" panose="020B0503020103030203" pitchFamily="34" charset="0"/>
              </a:rPr>
            </a:br>
            <a:r>
              <a:rPr lang="en-GB" sz="2700" dirty="0">
                <a:latin typeface="Sassoon Infant Std" panose="020B0503020103030203" pitchFamily="34" charset="0"/>
              </a:rPr>
              <a:t>A Look at Psalm 8 and 19</a:t>
            </a:r>
            <a:br>
              <a:rPr lang="en-GB" sz="2700" dirty="0">
                <a:latin typeface="Sassoon Infant Std" panose="020B0503020103030203" pitchFamily="34" charset="0"/>
              </a:rPr>
            </a:br>
            <a:br>
              <a:rPr lang="en-GB" sz="2700" dirty="0">
                <a:latin typeface="Sassoon Infant Std" panose="020B0503020103030203" pitchFamily="34" charset="0"/>
              </a:rPr>
            </a:br>
            <a:r>
              <a:rPr lang="en-GB" sz="1800" dirty="0">
                <a:latin typeface="Sassoon Infant Std" panose="020B0503020103030203" pitchFamily="34" charset="0"/>
              </a:rPr>
              <a:t>from the ICB</a:t>
            </a:r>
            <a:endParaRPr lang="en-GB" dirty="0">
              <a:latin typeface="Sassoon Infant Std" panose="020B0503020103030203" pitchFamily="34" charset="0"/>
            </a:endParaRPr>
          </a:p>
        </p:txBody>
      </p:sp>
      <p:sp>
        <p:nvSpPr>
          <p:cNvPr id="6" name="Subtitle 5">
            <a:extLst>
              <a:ext uri="{FF2B5EF4-FFF2-40B4-BE49-F238E27FC236}">
                <a16:creationId xmlns:a16="http://schemas.microsoft.com/office/drawing/2014/main" id="{B24116E3-91F6-421E-596B-6EFEEF26BAA0}"/>
              </a:ext>
            </a:extLst>
          </p:cNvPr>
          <p:cNvSpPr>
            <a:spLocks noGrp="1"/>
          </p:cNvSpPr>
          <p:nvPr>
            <p:ph type="subTitle" idx="1"/>
          </p:nvPr>
        </p:nvSpPr>
        <p:spPr>
          <a:xfrm>
            <a:off x="4554245" y="719831"/>
            <a:ext cx="7537141" cy="5791200"/>
          </a:xfrm>
        </p:spPr>
        <p:txBody>
          <a:bodyPr anchor="ctr">
            <a:noAutofit/>
          </a:bodyPr>
          <a:lstStyle/>
          <a:p>
            <a:pPr algn="l"/>
            <a:r>
              <a:rPr lang="en-GB" sz="1700" b="1" i="0" dirty="0">
                <a:solidFill>
                  <a:srgbClr val="000000"/>
                </a:solidFill>
                <a:effectLst/>
                <a:latin typeface="Sassoon Infant Std" panose="020B0503020103030203" pitchFamily="34" charset="0"/>
              </a:rPr>
              <a:t>19 </a:t>
            </a:r>
            <a:r>
              <a:rPr lang="en-GB" sz="1700" b="0" i="0" dirty="0">
                <a:solidFill>
                  <a:srgbClr val="000000"/>
                </a:solidFill>
                <a:effectLst/>
                <a:latin typeface="Sassoon Infant Std" panose="020B0503020103030203" pitchFamily="34" charset="0"/>
              </a:rPr>
              <a:t>The heavens tell the glory of God.</a:t>
            </a:r>
            <a:br>
              <a:rPr lang="en-GB" sz="1700" b="0" i="0" dirty="0">
                <a:solidFill>
                  <a:srgbClr val="000000"/>
                </a:solidFill>
                <a:effectLst/>
                <a:latin typeface="Sassoon Infant Std" panose="020B0503020103030203" pitchFamily="34" charset="0"/>
              </a:rPr>
            </a:br>
            <a:r>
              <a:rPr lang="en-GB" sz="1700" b="0" i="0" dirty="0">
                <a:solidFill>
                  <a:srgbClr val="000000"/>
                </a:solidFill>
                <a:effectLst/>
                <a:latin typeface="Sassoon Infant Std" panose="020B0503020103030203" pitchFamily="34" charset="0"/>
              </a:rPr>
              <a:t>    And the skies announce what his hands have made.</a:t>
            </a:r>
            <a:br>
              <a:rPr lang="en-GB" sz="1700" b="0" i="0" dirty="0">
                <a:solidFill>
                  <a:srgbClr val="000000"/>
                </a:solidFill>
                <a:effectLst/>
                <a:latin typeface="Sassoon Infant Std" panose="020B0503020103030203" pitchFamily="34" charset="0"/>
              </a:rPr>
            </a:br>
            <a:r>
              <a:rPr lang="en-GB" sz="1700" b="1" i="0" baseline="30000" dirty="0">
                <a:solidFill>
                  <a:srgbClr val="000000"/>
                </a:solidFill>
                <a:effectLst/>
                <a:latin typeface="Sassoon Infant Std" panose="020B0503020103030203" pitchFamily="34" charset="0"/>
              </a:rPr>
              <a:t>2 </a:t>
            </a:r>
            <a:r>
              <a:rPr lang="en-GB" sz="1700" b="0" i="0" dirty="0">
                <a:solidFill>
                  <a:srgbClr val="000000"/>
                </a:solidFill>
                <a:effectLst/>
                <a:latin typeface="Sassoon Infant Std" panose="020B0503020103030203" pitchFamily="34" charset="0"/>
                <a:cs typeface="Arial" panose="020B0604020202020204" pitchFamily="34" charset="0"/>
              </a:rPr>
              <a:t>Day after day they tell the story. Night after night they tell it again.</a:t>
            </a:r>
            <a:br>
              <a:rPr lang="en-GB" sz="1700" b="0" i="0" dirty="0">
                <a:solidFill>
                  <a:srgbClr val="000000"/>
                </a:solidFill>
                <a:effectLst/>
                <a:latin typeface="Sassoon Infant Std" panose="020B0503020103030203" pitchFamily="34" charset="0"/>
                <a:cs typeface="Arial" panose="020B0604020202020204" pitchFamily="34" charset="0"/>
              </a:rPr>
            </a:br>
            <a:r>
              <a:rPr lang="en-GB" sz="1700" b="1" i="0" baseline="30000" dirty="0">
                <a:solidFill>
                  <a:srgbClr val="000000"/>
                </a:solidFill>
                <a:effectLst/>
                <a:latin typeface="Sassoon Infant Std" panose="020B0503020103030203" pitchFamily="34" charset="0"/>
                <a:cs typeface="Arial" panose="020B0604020202020204" pitchFamily="34" charset="0"/>
              </a:rPr>
              <a:t>3 </a:t>
            </a:r>
            <a:r>
              <a:rPr lang="en-GB" sz="1700" b="0" i="0" dirty="0">
                <a:solidFill>
                  <a:srgbClr val="000000"/>
                </a:solidFill>
                <a:effectLst/>
                <a:latin typeface="Sassoon Infant Std" panose="020B0503020103030203" pitchFamily="34" charset="0"/>
                <a:cs typeface="Arial" panose="020B0604020202020204" pitchFamily="34" charset="0"/>
              </a:rPr>
              <a:t>They have no speech or words.</a:t>
            </a:r>
            <a:r>
              <a:rPr lang="en-GB" sz="1700" dirty="0">
                <a:solidFill>
                  <a:srgbClr val="000000"/>
                </a:solidFill>
                <a:latin typeface="Sassoon Infant Std" panose="020B0503020103030203" pitchFamily="34" charset="0"/>
                <a:cs typeface="Arial" panose="020B0604020202020204" pitchFamily="34" charset="0"/>
              </a:rPr>
              <a:t>  </a:t>
            </a:r>
            <a:r>
              <a:rPr lang="en-GB" sz="1700" b="0" i="0" dirty="0">
                <a:solidFill>
                  <a:srgbClr val="000000"/>
                </a:solidFill>
                <a:effectLst/>
                <a:latin typeface="Sassoon Infant Std" panose="020B0503020103030203" pitchFamily="34" charset="0"/>
                <a:cs typeface="Arial" panose="020B0604020202020204" pitchFamily="34" charset="0"/>
              </a:rPr>
              <a:t>They don’t make any sound to be heard.</a:t>
            </a:r>
            <a:br>
              <a:rPr lang="en-GB" sz="1700" b="0" i="0" dirty="0">
                <a:solidFill>
                  <a:srgbClr val="000000"/>
                </a:solidFill>
                <a:effectLst/>
                <a:latin typeface="Sassoon Infant Std" panose="020B0503020103030203" pitchFamily="34" charset="0"/>
                <a:cs typeface="Arial" panose="020B0604020202020204" pitchFamily="34" charset="0"/>
              </a:rPr>
            </a:br>
            <a:r>
              <a:rPr lang="en-GB" sz="1700" b="1" i="0" baseline="30000" dirty="0">
                <a:solidFill>
                  <a:srgbClr val="000000"/>
                </a:solidFill>
                <a:effectLst/>
                <a:latin typeface="Sassoon Infant Std" panose="020B0503020103030203" pitchFamily="34" charset="0"/>
                <a:cs typeface="Arial" panose="020B0604020202020204" pitchFamily="34" charset="0"/>
              </a:rPr>
              <a:t>4 </a:t>
            </a:r>
            <a:r>
              <a:rPr lang="en-GB" sz="1700" b="0" i="0" dirty="0">
                <a:solidFill>
                  <a:srgbClr val="000000"/>
                </a:solidFill>
                <a:effectLst/>
                <a:latin typeface="Sassoon Infant Std" panose="020B0503020103030203" pitchFamily="34" charset="0"/>
                <a:cs typeface="Arial" panose="020B0604020202020204" pitchFamily="34" charset="0"/>
              </a:rPr>
              <a:t>But their message goes out through all the world.</a:t>
            </a:r>
            <a:r>
              <a:rPr lang="en-GB" sz="1700" dirty="0">
                <a:solidFill>
                  <a:srgbClr val="000000"/>
                </a:solidFill>
                <a:latin typeface="Sassoon Infant Std" panose="020B0503020103030203" pitchFamily="34" charset="0"/>
                <a:cs typeface="Arial" panose="020B0604020202020204" pitchFamily="34" charset="0"/>
              </a:rPr>
              <a:t> </a:t>
            </a:r>
          </a:p>
          <a:p>
            <a:pPr algn="l"/>
            <a:r>
              <a:rPr lang="en-GB" sz="1700" b="0" i="0" dirty="0">
                <a:solidFill>
                  <a:srgbClr val="000000"/>
                </a:solidFill>
                <a:effectLst/>
                <a:latin typeface="Sassoon Infant Std" panose="020B0503020103030203" pitchFamily="34" charset="0"/>
                <a:cs typeface="Arial" panose="020B0604020202020204" pitchFamily="34" charset="0"/>
              </a:rPr>
              <a:t>              It goes everywhere on earth. The sky is like a home for the sun.</a:t>
            </a:r>
            <a:br>
              <a:rPr lang="en-GB" sz="1700" b="0" i="0" dirty="0">
                <a:solidFill>
                  <a:srgbClr val="000000"/>
                </a:solidFill>
                <a:effectLst/>
                <a:latin typeface="Sassoon Infant Std" panose="020B0503020103030203" pitchFamily="34" charset="0"/>
                <a:cs typeface="Arial" panose="020B0604020202020204" pitchFamily="34" charset="0"/>
              </a:rPr>
            </a:br>
            <a:r>
              <a:rPr lang="en-GB" sz="1700" b="1" i="0" baseline="30000" dirty="0">
                <a:solidFill>
                  <a:srgbClr val="000000"/>
                </a:solidFill>
                <a:effectLst/>
                <a:latin typeface="Sassoon Infant Std" panose="020B0503020103030203" pitchFamily="34" charset="0"/>
                <a:cs typeface="Arial" panose="020B0604020202020204" pitchFamily="34" charset="0"/>
              </a:rPr>
              <a:t>5 </a:t>
            </a:r>
            <a:r>
              <a:rPr lang="en-GB" sz="1700" b="0" i="0" dirty="0">
                <a:solidFill>
                  <a:srgbClr val="000000"/>
                </a:solidFill>
                <a:effectLst/>
                <a:latin typeface="Sassoon Infant Std" panose="020B0503020103030203" pitchFamily="34" charset="0"/>
                <a:cs typeface="Arial" panose="020B0604020202020204" pitchFamily="34" charset="0"/>
              </a:rPr>
              <a:t>The sun comes out like a bridegroom from his bedroom.</a:t>
            </a:r>
            <a:br>
              <a:rPr lang="en-GB" sz="1700" b="0" i="0" dirty="0">
                <a:solidFill>
                  <a:srgbClr val="000000"/>
                </a:solidFill>
                <a:effectLst/>
                <a:latin typeface="Sassoon Infant Std" panose="020B0503020103030203" pitchFamily="34" charset="0"/>
                <a:cs typeface="Arial" panose="020B0604020202020204" pitchFamily="34" charset="0"/>
              </a:rPr>
            </a:br>
            <a:r>
              <a:rPr lang="en-GB" sz="1700" b="0" i="0" dirty="0">
                <a:solidFill>
                  <a:srgbClr val="000000"/>
                </a:solidFill>
                <a:effectLst/>
                <a:latin typeface="Sassoon Infant Std" panose="020B0503020103030203" pitchFamily="34" charset="0"/>
                <a:cs typeface="Arial" panose="020B0604020202020204" pitchFamily="34" charset="0"/>
              </a:rPr>
              <a:t>    It rejoices like an athlete eager to run a race.</a:t>
            </a:r>
            <a:br>
              <a:rPr lang="en-GB" sz="1700" b="0" i="0" dirty="0">
                <a:solidFill>
                  <a:srgbClr val="000000"/>
                </a:solidFill>
                <a:effectLst/>
                <a:latin typeface="Sassoon Infant Std" panose="020B0503020103030203" pitchFamily="34" charset="0"/>
                <a:cs typeface="Arial" panose="020B0604020202020204" pitchFamily="34" charset="0"/>
              </a:rPr>
            </a:br>
            <a:r>
              <a:rPr lang="en-GB" sz="1700" b="1" i="0" baseline="30000" dirty="0">
                <a:solidFill>
                  <a:srgbClr val="000000"/>
                </a:solidFill>
                <a:effectLst/>
                <a:latin typeface="Sassoon Infant Std" panose="020B0503020103030203" pitchFamily="34" charset="0"/>
                <a:cs typeface="Arial" panose="020B0604020202020204" pitchFamily="34" charset="0"/>
              </a:rPr>
              <a:t>6 </a:t>
            </a:r>
            <a:r>
              <a:rPr lang="en-GB" sz="1700" b="0" i="0" dirty="0">
                <a:solidFill>
                  <a:srgbClr val="000000"/>
                </a:solidFill>
                <a:effectLst/>
                <a:latin typeface="Sassoon Infant Std" panose="020B0503020103030203" pitchFamily="34" charset="0"/>
                <a:cs typeface="Arial" panose="020B0604020202020204" pitchFamily="34" charset="0"/>
              </a:rPr>
              <a:t>The sun rises at one end of the sky,</a:t>
            </a:r>
            <a:r>
              <a:rPr lang="en-GB" sz="1700" dirty="0">
                <a:solidFill>
                  <a:srgbClr val="000000"/>
                </a:solidFill>
                <a:latin typeface="Sassoon Infant Std" panose="020B0503020103030203" pitchFamily="34" charset="0"/>
                <a:cs typeface="Arial" panose="020B0604020202020204" pitchFamily="34" charset="0"/>
              </a:rPr>
              <a:t> </a:t>
            </a:r>
            <a:r>
              <a:rPr lang="en-GB" sz="1700" b="0" i="0" dirty="0">
                <a:solidFill>
                  <a:srgbClr val="000000"/>
                </a:solidFill>
                <a:effectLst/>
                <a:latin typeface="Sassoon Infant Std" panose="020B0503020103030203" pitchFamily="34" charset="0"/>
                <a:cs typeface="Arial" panose="020B0604020202020204" pitchFamily="34" charset="0"/>
              </a:rPr>
              <a:t>and it follows its path to the other end.</a:t>
            </a:r>
            <a:br>
              <a:rPr lang="en-GB" sz="1700" b="0" i="0" dirty="0">
                <a:solidFill>
                  <a:srgbClr val="000000"/>
                </a:solidFill>
                <a:effectLst/>
                <a:latin typeface="Sassoon Infant Std" panose="020B0503020103030203" pitchFamily="34" charset="0"/>
                <a:cs typeface="Arial" panose="020B0604020202020204" pitchFamily="34" charset="0"/>
              </a:rPr>
            </a:br>
            <a:r>
              <a:rPr lang="en-GB" sz="1700" b="0" i="0" dirty="0">
                <a:solidFill>
                  <a:srgbClr val="000000"/>
                </a:solidFill>
                <a:effectLst/>
                <a:latin typeface="Sassoon Infant Std" panose="020B0503020103030203" pitchFamily="34" charset="0"/>
                <a:cs typeface="Arial" panose="020B0604020202020204" pitchFamily="34" charset="0"/>
              </a:rPr>
              <a:t>    Nothing hides from its heat.</a:t>
            </a:r>
          </a:p>
          <a:p>
            <a:pPr algn="l"/>
            <a:r>
              <a:rPr lang="en-GB" sz="1700" b="1" i="0" baseline="30000" dirty="0">
                <a:solidFill>
                  <a:srgbClr val="000000"/>
                </a:solidFill>
                <a:effectLst/>
                <a:latin typeface="Sassoon Infant Std" panose="020B0503020103030203" pitchFamily="34" charset="0"/>
                <a:cs typeface="Arial" panose="020B0604020202020204" pitchFamily="34" charset="0"/>
              </a:rPr>
              <a:t>7 </a:t>
            </a:r>
            <a:r>
              <a:rPr lang="en-GB" sz="1700" b="0" i="0" dirty="0">
                <a:solidFill>
                  <a:srgbClr val="000000"/>
                </a:solidFill>
                <a:effectLst/>
                <a:latin typeface="Sassoon Infant Std" panose="020B0503020103030203" pitchFamily="34" charset="0"/>
                <a:cs typeface="Arial" panose="020B0604020202020204" pitchFamily="34" charset="0"/>
              </a:rPr>
              <a:t>The Lord’s teachings are perfect.</a:t>
            </a:r>
            <a:r>
              <a:rPr lang="en-GB" sz="1700" dirty="0">
                <a:solidFill>
                  <a:srgbClr val="000000"/>
                </a:solidFill>
                <a:latin typeface="Sassoon Infant Std" panose="020B0503020103030203" pitchFamily="34" charset="0"/>
                <a:cs typeface="Arial" panose="020B0604020202020204" pitchFamily="34" charset="0"/>
              </a:rPr>
              <a:t> </a:t>
            </a:r>
            <a:r>
              <a:rPr lang="en-GB" sz="1700" b="0" i="0" dirty="0">
                <a:solidFill>
                  <a:srgbClr val="000000"/>
                </a:solidFill>
                <a:effectLst/>
                <a:latin typeface="Sassoon Infant Std" panose="020B0503020103030203" pitchFamily="34" charset="0"/>
                <a:cs typeface="Arial" panose="020B0604020202020204" pitchFamily="34" charset="0"/>
              </a:rPr>
              <a:t>They give new strength.</a:t>
            </a:r>
            <a:br>
              <a:rPr lang="en-GB" sz="1700" b="0" i="0" dirty="0">
                <a:solidFill>
                  <a:srgbClr val="000000"/>
                </a:solidFill>
                <a:effectLst/>
                <a:latin typeface="Sassoon Infant Std" panose="020B0503020103030203" pitchFamily="34" charset="0"/>
                <a:cs typeface="Arial" panose="020B0604020202020204" pitchFamily="34" charset="0"/>
              </a:rPr>
            </a:br>
            <a:r>
              <a:rPr lang="en-GB" sz="1700" b="0" i="0" dirty="0">
                <a:solidFill>
                  <a:srgbClr val="000000"/>
                </a:solidFill>
                <a:effectLst/>
                <a:latin typeface="Sassoon Infant Std" panose="020B0503020103030203" pitchFamily="34" charset="0"/>
                <a:cs typeface="Arial" panose="020B0604020202020204" pitchFamily="34" charset="0"/>
              </a:rPr>
              <a:t>The Lord’s rules can be trusted. They make plain people wise.</a:t>
            </a:r>
            <a:br>
              <a:rPr lang="en-GB" sz="1700" b="0" i="0" dirty="0">
                <a:solidFill>
                  <a:srgbClr val="000000"/>
                </a:solidFill>
                <a:effectLst/>
                <a:latin typeface="Sassoon Infant Std" panose="020B0503020103030203" pitchFamily="34" charset="0"/>
                <a:cs typeface="Arial" panose="020B0604020202020204" pitchFamily="34" charset="0"/>
              </a:rPr>
            </a:br>
            <a:r>
              <a:rPr lang="en-GB" sz="1700" b="1" i="0" baseline="30000" dirty="0">
                <a:solidFill>
                  <a:srgbClr val="000000"/>
                </a:solidFill>
                <a:effectLst/>
                <a:latin typeface="Sassoon Infant Std" panose="020B0503020103030203" pitchFamily="34" charset="0"/>
                <a:cs typeface="Arial" panose="020B0604020202020204" pitchFamily="34" charset="0"/>
              </a:rPr>
              <a:t>8 </a:t>
            </a:r>
            <a:r>
              <a:rPr lang="en-GB" sz="1700" b="0" i="0" dirty="0">
                <a:solidFill>
                  <a:srgbClr val="000000"/>
                </a:solidFill>
                <a:effectLst/>
                <a:latin typeface="Sassoon Infant Std" panose="020B0503020103030203" pitchFamily="34" charset="0"/>
                <a:cs typeface="Arial" panose="020B0604020202020204" pitchFamily="34" charset="0"/>
              </a:rPr>
              <a:t>The Lord’s orders are right.</a:t>
            </a:r>
            <a:r>
              <a:rPr lang="en-GB" sz="1700" dirty="0">
                <a:solidFill>
                  <a:srgbClr val="000000"/>
                </a:solidFill>
                <a:latin typeface="Sassoon Infant Std" panose="020B0503020103030203" pitchFamily="34" charset="0"/>
                <a:cs typeface="Arial" panose="020B0604020202020204" pitchFamily="34" charset="0"/>
              </a:rPr>
              <a:t> </a:t>
            </a:r>
            <a:r>
              <a:rPr lang="en-GB" sz="1700" b="0" i="0" dirty="0">
                <a:solidFill>
                  <a:srgbClr val="000000"/>
                </a:solidFill>
                <a:effectLst/>
                <a:latin typeface="Sassoon Infant Std" panose="020B0503020103030203" pitchFamily="34" charset="0"/>
                <a:cs typeface="Arial" panose="020B0604020202020204" pitchFamily="34" charset="0"/>
              </a:rPr>
              <a:t>They make people happy.</a:t>
            </a:r>
            <a:br>
              <a:rPr lang="en-GB" sz="1700" b="0" i="0" dirty="0">
                <a:solidFill>
                  <a:srgbClr val="000000"/>
                </a:solidFill>
                <a:effectLst/>
                <a:latin typeface="Sassoon Infant Std" panose="020B0503020103030203" pitchFamily="34" charset="0"/>
                <a:cs typeface="Arial" panose="020B0604020202020204" pitchFamily="34" charset="0"/>
              </a:rPr>
            </a:br>
            <a:r>
              <a:rPr lang="en-GB" sz="1700" b="0" i="0" dirty="0">
                <a:solidFill>
                  <a:srgbClr val="000000"/>
                </a:solidFill>
                <a:effectLst/>
                <a:latin typeface="Sassoon Infant Std" panose="020B0503020103030203" pitchFamily="34" charset="0"/>
                <a:cs typeface="Arial" panose="020B0604020202020204" pitchFamily="34" charset="0"/>
              </a:rPr>
              <a:t>The Lord’s commands are pure. They light up the way.</a:t>
            </a:r>
            <a:br>
              <a:rPr lang="en-GB" sz="1700" b="0" i="0" dirty="0">
                <a:solidFill>
                  <a:srgbClr val="000000"/>
                </a:solidFill>
                <a:effectLst/>
                <a:latin typeface="Sassoon Infant Std" panose="020B0503020103030203" pitchFamily="34" charset="0"/>
                <a:cs typeface="Arial" panose="020B0604020202020204" pitchFamily="34" charset="0"/>
              </a:rPr>
            </a:br>
            <a:r>
              <a:rPr lang="en-GB" sz="1700" b="1" i="0" baseline="30000" dirty="0">
                <a:solidFill>
                  <a:srgbClr val="000000"/>
                </a:solidFill>
                <a:effectLst/>
                <a:latin typeface="Sassoon Infant Std" panose="020B0503020103030203" pitchFamily="34" charset="0"/>
                <a:cs typeface="Arial" panose="020B0604020202020204" pitchFamily="34" charset="0"/>
              </a:rPr>
              <a:t>9 </a:t>
            </a:r>
            <a:r>
              <a:rPr lang="en-GB" sz="1700" b="0" i="0" dirty="0">
                <a:solidFill>
                  <a:srgbClr val="000000"/>
                </a:solidFill>
                <a:effectLst/>
                <a:latin typeface="Sassoon Infant Std" panose="020B0503020103030203" pitchFamily="34" charset="0"/>
                <a:cs typeface="Arial" panose="020B0604020202020204" pitchFamily="34" charset="0"/>
              </a:rPr>
              <a:t>It is good to respect the Lord.</a:t>
            </a:r>
            <a:r>
              <a:rPr lang="en-GB" sz="1700" dirty="0">
                <a:solidFill>
                  <a:srgbClr val="000000"/>
                </a:solidFill>
                <a:latin typeface="Sassoon Infant Std" panose="020B0503020103030203" pitchFamily="34" charset="0"/>
                <a:cs typeface="Arial" panose="020B0604020202020204" pitchFamily="34" charset="0"/>
              </a:rPr>
              <a:t> </a:t>
            </a:r>
            <a:r>
              <a:rPr lang="en-GB" sz="1700" b="0" i="0" dirty="0">
                <a:solidFill>
                  <a:srgbClr val="000000"/>
                </a:solidFill>
                <a:effectLst/>
                <a:latin typeface="Sassoon Infant Std" panose="020B0503020103030203" pitchFamily="34" charset="0"/>
                <a:cs typeface="Arial" panose="020B0604020202020204" pitchFamily="34" charset="0"/>
              </a:rPr>
              <a:t>That respect will last forever.</a:t>
            </a:r>
            <a:br>
              <a:rPr lang="en-GB" sz="1700" b="0" i="0" dirty="0">
                <a:solidFill>
                  <a:srgbClr val="000000"/>
                </a:solidFill>
                <a:effectLst/>
                <a:latin typeface="Sassoon Infant Std" panose="020B0503020103030203" pitchFamily="34" charset="0"/>
                <a:cs typeface="Arial" panose="020B0604020202020204" pitchFamily="34" charset="0"/>
              </a:rPr>
            </a:br>
            <a:r>
              <a:rPr lang="en-GB" sz="1700" b="0" i="0" dirty="0">
                <a:solidFill>
                  <a:srgbClr val="000000"/>
                </a:solidFill>
                <a:effectLst/>
                <a:latin typeface="Sassoon Infant Std" panose="020B0503020103030203" pitchFamily="34" charset="0"/>
                <a:cs typeface="Arial" panose="020B0604020202020204" pitchFamily="34" charset="0"/>
              </a:rPr>
              <a:t>The Lord’s judgments are true.</a:t>
            </a:r>
            <a:r>
              <a:rPr lang="en-GB" sz="1700" dirty="0">
                <a:solidFill>
                  <a:srgbClr val="000000"/>
                </a:solidFill>
                <a:latin typeface="Sassoon Infant Std" panose="020B0503020103030203" pitchFamily="34" charset="0"/>
                <a:cs typeface="Arial" panose="020B0604020202020204" pitchFamily="34" charset="0"/>
              </a:rPr>
              <a:t> </a:t>
            </a:r>
            <a:r>
              <a:rPr lang="en-GB" sz="1700" b="0" i="0" dirty="0">
                <a:solidFill>
                  <a:srgbClr val="000000"/>
                </a:solidFill>
                <a:effectLst/>
                <a:latin typeface="Sassoon Infant Std" panose="020B0503020103030203" pitchFamily="34" charset="0"/>
                <a:cs typeface="Arial" panose="020B0604020202020204" pitchFamily="34" charset="0"/>
              </a:rPr>
              <a:t>They are completely right.</a:t>
            </a:r>
            <a:br>
              <a:rPr lang="en-GB" sz="1700" b="0" i="0" dirty="0">
                <a:solidFill>
                  <a:srgbClr val="000000"/>
                </a:solidFill>
                <a:effectLst/>
                <a:latin typeface="Sassoon Infant Std" panose="020B0503020103030203" pitchFamily="34" charset="0"/>
                <a:cs typeface="Arial" panose="020B0604020202020204" pitchFamily="34" charset="0"/>
              </a:rPr>
            </a:br>
            <a:r>
              <a:rPr lang="en-GB" sz="1700" b="1" i="0" baseline="30000" dirty="0">
                <a:solidFill>
                  <a:srgbClr val="000000"/>
                </a:solidFill>
                <a:effectLst/>
                <a:latin typeface="Sassoon Infant Std" panose="020B0503020103030203" pitchFamily="34" charset="0"/>
                <a:cs typeface="Arial" panose="020B0604020202020204" pitchFamily="34" charset="0"/>
              </a:rPr>
              <a:t>10 </a:t>
            </a:r>
            <a:r>
              <a:rPr lang="en-GB" sz="1700" b="0" i="0" dirty="0">
                <a:solidFill>
                  <a:srgbClr val="000000"/>
                </a:solidFill>
                <a:effectLst/>
                <a:latin typeface="Sassoon Infant Std" panose="020B0503020103030203" pitchFamily="34" charset="0"/>
                <a:cs typeface="Arial" panose="020B0604020202020204" pitchFamily="34" charset="0"/>
              </a:rPr>
              <a:t>They are worth more than gold,</a:t>
            </a:r>
            <a:r>
              <a:rPr lang="en-GB" sz="1700" dirty="0">
                <a:solidFill>
                  <a:srgbClr val="000000"/>
                </a:solidFill>
                <a:latin typeface="Sassoon Infant Std" panose="020B0503020103030203" pitchFamily="34" charset="0"/>
                <a:cs typeface="Arial" panose="020B0604020202020204" pitchFamily="34" charset="0"/>
              </a:rPr>
              <a:t> </a:t>
            </a:r>
            <a:r>
              <a:rPr lang="en-GB" sz="1700" b="0" i="0" dirty="0">
                <a:solidFill>
                  <a:srgbClr val="000000"/>
                </a:solidFill>
                <a:effectLst/>
                <a:latin typeface="Sassoon Infant Std" panose="020B0503020103030203" pitchFamily="34" charset="0"/>
                <a:cs typeface="Arial" panose="020B0604020202020204" pitchFamily="34" charset="0"/>
              </a:rPr>
              <a:t>even the purest gold.</a:t>
            </a:r>
            <a:br>
              <a:rPr lang="en-GB" sz="1700" b="0" i="0" dirty="0">
                <a:solidFill>
                  <a:srgbClr val="000000"/>
                </a:solidFill>
                <a:effectLst/>
                <a:latin typeface="Sassoon Infant Std" panose="020B0503020103030203" pitchFamily="34" charset="0"/>
                <a:cs typeface="Arial" panose="020B0604020202020204" pitchFamily="34" charset="0"/>
              </a:rPr>
            </a:br>
            <a:r>
              <a:rPr lang="en-GB" sz="1700" b="0" i="0" dirty="0">
                <a:solidFill>
                  <a:srgbClr val="000000"/>
                </a:solidFill>
                <a:effectLst/>
                <a:latin typeface="Sassoon Infant Std" panose="020B0503020103030203" pitchFamily="34" charset="0"/>
                <a:cs typeface="Arial" panose="020B0604020202020204" pitchFamily="34" charset="0"/>
              </a:rPr>
              <a:t>They are sweeter than honey,</a:t>
            </a:r>
            <a:r>
              <a:rPr lang="en-GB" sz="1700" dirty="0">
                <a:solidFill>
                  <a:srgbClr val="000000"/>
                </a:solidFill>
                <a:latin typeface="Sassoon Infant Std" panose="020B0503020103030203" pitchFamily="34" charset="0"/>
                <a:cs typeface="Arial" panose="020B0604020202020204" pitchFamily="34" charset="0"/>
              </a:rPr>
              <a:t> </a:t>
            </a:r>
            <a:r>
              <a:rPr lang="en-GB" sz="1700" b="0" i="0" dirty="0">
                <a:solidFill>
                  <a:srgbClr val="000000"/>
                </a:solidFill>
                <a:effectLst/>
                <a:latin typeface="Sassoon Infant Std" panose="020B0503020103030203" pitchFamily="34" charset="0"/>
                <a:cs typeface="Arial" panose="020B0604020202020204" pitchFamily="34" charset="0"/>
              </a:rPr>
              <a:t>even the finest honey.</a:t>
            </a:r>
            <a:br>
              <a:rPr lang="en-GB" sz="1700" b="0" i="0" dirty="0">
                <a:solidFill>
                  <a:srgbClr val="000000"/>
                </a:solidFill>
                <a:effectLst/>
                <a:latin typeface="Sassoon Infant Std" panose="020B0503020103030203" pitchFamily="34" charset="0"/>
                <a:cs typeface="Arial" panose="020B0604020202020204" pitchFamily="34" charset="0"/>
              </a:rPr>
            </a:br>
            <a:r>
              <a:rPr lang="en-GB" sz="1700" b="1" i="0" baseline="30000" dirty="0">
                <a:solidFill>
                  <a:srgbClr val="000000"/>
                </a:solidFill>
                <a:effectLst/>
                <a:latin typeface="Sassoon Infant Std" panose="020B0503020103030203" pitchFamily="34" charset="0"/>
                <a:cs typeface="Arial" panose="020B0604020202020204" pitchFamily="34" charset="0"/>
              </a:rPr>
              <a:t>11 </a:t>
            </a:r>
            <a:r>
              <a:rPr lang="en-GB" sz="1700" b="0" i="0" dirty="0">
                <a:solidFill>
                  <a:srgbClr val="000000"/>
                </a:solidFill>
                <a:effectLst/>
                <a:latin typeface="Sassoon Infant Std" panose="020B0503020103030203" pitchFamily="34" charset="0"/>
                <a:cs typeface="Arial" panose="020B0604020202020204" pitchFamily="34" charset="0"/>
              </a:rPr>
              <a:t>They tell your servant what to do.</a:t>
            </a:r>
            <a:r>
              <a:rPr lang="en-GB" sz="1700" dirty="0">
                <a:solidFill>
                  <a:srgbClr val="000000"/>
                </a:solidFill>
                <a:latin typeface="Sassoon Infant Std" panose="020B0503020103030203" pitchFamily="34" charset="0"/>
                <a:cs typeface="Arial" panose="020B0604020202020204" pitchFamily="34" charset="0"/>
              </a:rPr>
              <a:t> </a:t>
            </a:r>
            <a:r>
              <a:rPr lang="en-GB" sz="1700" b="0" i="0" dirty="0">
                <a:solidFill>
                  <a:srgbClr val="000000"/>
                </a:solidFill>
                <a:effectLst/>
                <a:latin typeface="Sassoon Infant Std" panose="020B0503020103030203" pitchFamily="34" charset="0"/>
                <a:cs typeface="Arial" panose="020B0604020202020204" pitchFamily="34" charset="0"/>
              </a:rPr>
              <a:t>Keeping them brings great reward.</a:t>
            </a:r>
          </a:p>
          <a:p>
            <a:pPr algn="l"/>
            <a:r>
              <a:rPr lang="en-GB" sz="1700" b="1" i="0" baseline="30000" dirty="0">
                <a:solidFill>
                  <a:srgbClr val="000000"/>
                </a:solidFill>
                <a:effectLst/>
                <a:latin typeface="Sassoon Infant Std" panose="020B0503020103030203" pitchFamily="34" charset="0"/>
                <a:cs typeface="Arial" panose="020B0604020202020204" pitchFamily="34" charset="0"/>
              </a:rPr>
              <a:t>12 </a:t>
            </a:r>
            <a:r>
              <a:rPr lang="en-GB" sz="1700" b="0" i="0" dirty="0">
                <a:solidFill>
                  <a:srgbClr val="000000"/>
                </a:solidFill>
                <a:effectLst/>
                <a:latin typeface="Sassoon Infant Std" panose="020B0503020103030203" pitchFamily="34" charset="0"/>
                <a:cs typeface="Arial" panose="020B0604020202020204" pitchFamily="34" charset="0"/>
              </a:rPr>
              <a:t>No one can see all his own mistakes.</a:t>
            </a:r>
            <a:r>
              <a:rPr lang="en-GB" sz="1700" dirty="0">
                <a:solidFill>
                  <a:srgbClr val="000000"/>
                </a:solidFill>
                <a:latin typeface="Sassoon Infant Std" panose="020B0503020103030203" pitchFamily="34" charset="0"/>
                <a:cs typeface="Arial" panose="020B0604020202020204" pitchFamily="34" charset="0"/>
              </a:rPr>
              <a:t> </a:t>
            </a:r>
            <a:r>
              <a:rPr lang="en-GB" sz="1700" b="0" i="0" dirty="0">
                <a:solidFill>
                  <a:srgbClr val="000000"/>
                </a:solidFill>
                <a:effectLst/>
                <a:latin typeface="Sassoon Infant Std" panose="020B0503020103030203" pitchFamily="34" charset="0"/>
                <a:cs typeface="Arial" panose="020B0604020202020204" pitchFamily="34" charset="0"/>
              </a:rPr>
              <a:t>Forgive me for my secret sins.</a:t>
            </a:r>
            <a:br>
              <a:rPr lang="en-GB" sz="1700" b="0" i="0" dirty="0">
                <a:solidFill>
                  <a:srgbClr val="000000"/>
                </a:solidFill>
                <a:effectLst/>
                <a:latin typeface="Sassoon Infant Std" panose="020B0503020103030203" pitchFamily="34" charset="0"/>
                <a:cs typeface="Arial" panose="020B0604020202020204" pitchFamily="34" charset="0"/>
              </a:rPr>
            </a:br>
            <a:r>
              <a:rPr lang="en-GB" sz="1700" b="1" i="0" baseline="30000" dirty="0">
                <a:solidFill>
                  <a:srgbClr val="000000"/>
                </a:solidFill>
                <a:effectLst/>
                <a:latin typeface="Sassoon Infant Std" panose="020B0503020103030203" pitchFamily="34" charset="0"/>
                <a:cs typeface="Arial" panose="020B0604020202020204" pitchFamily="34" charset="0"/>
              </a:rPr>
              <a:t>13 </a:t>
            </a:r>
            <a:r>
              <a:rPr lang="en-GB" sz="1700" b="0" i="0" dirty="0">
                <a:solidFill>
                  <a:srgbClr val="000000"/>
                </a:solidFill>
                <a:effectLst/>
                <a:latin typeface="Sassoon Infant Std" panose="020B0503020103030203" pitchFamily="34" charset="0"/>
                <a:cs typeface="Arial" panose="020B0604020202020204" pitchFamily="34" charset="0"/>
              </a:rPr>
              <a:t>Keep me from the sins that I want to do.</a:t>
            </a:r>
            <a:r>
              <a:rPr lang="en-GB" sz="1700" dirty="0">
                <a:solidFill>
                  <a:srgbClr val="000000"/>
                </a:solidFill>
                <a:latin typeface="Sassoon Infant Std" panose="020B0503020103030203" pitchFamily="34" charset="0"/>
                <a:cs typeface="Arial" panose="020B0604020202020204" pitchFamily="34" charset="0"/>
              </a:rPr>
              <a:t> </a:t>
            </a:r>
            <a:r>
              <a:rPr lang="en-GB" sz="1700" b="0" i="0" dirty="0">
                <a:solidFill>
                  <a:srgbClr val="000000"/>
                </a:solidFill>
                <a:effectLst/>
                <a:latin typeface="Sassoon Infant Std" panose="020B0503020103030203" pitchFamily="34" charset="0"/>
                <a:cs typeface="Arial" panose="020B0604020202020204" pitchFamily="34" charset="0"/>
              </a:rPr>
              <a:t>Don’t let them rule me.</a:t>
            </a:r>
            <a:br>
              <a:rPr lang="en-GB" sz="1700" b="0" i="0" dirty="0">
                <a:solidFill>
                  <a:srgbClr val="000000"/>
                </a:solidFill>
                <a:effectLst/>
                <a:latin typeface="Sassoon Infant Std" panose="020B0503020103030203" pitchFamily="34" charset="0"/>
                <a:cs typeface="Arial" panose="020B0604020202020204" pitchFamily="34" charset="0"/>
              </a:rPr>
            </a:br>
            <a:r>
              <a:rPr lang="en-GB" sz="1700" b="0" i="0" dirty="0">
                <a:solidFill>
                  <a:srgbClr val="000000"/>
                </a:solidFill>
                <a:effectLst/>
                <a:latin typeface="Sassoon Infant Std" panose="020B0503020103030203" pitchFamily="34" charset="0"/>
                <a:cs typeface="Arial" panose="020B0604020202020204" pitchFamily="34" charset="0"/>
              </a:rPr>
              <a:t>Then I can be pure</a:t>
            </a:r>
            <a:r>
              <a:rPr lang="en-GB" sz="1700" dirty="0">
                <a:solidFill>
                  <a:srgbClr val="000000"/>
                </a:solidFill>
                <a:latin typeface="Sassoon Infant Std" panose="020B0503020103030203" pitchFamily="34" charset="0"/>
                <a:cs typeface="Arial" panose="020B0604020202020204" pitchFamily="34" charset="0"/>
              </a:rPr>
              <a:t> </a:t>
            </a:r>
            <a:r>
              <a:rPr lang="en-GB" sz="1700" b="0" i="0" dirty="0">
                <a:solidFill>
                  <a:srgbClr val="000000"/>
                </a:solidFill>
                <a:effectLst/>
                <a:latin typeface="Sassoon Infant Std" panose="020B0503020103030203" pitchFamily="34" charset="0"/>
                <a:cs typeface="Arial" panose="020B0604020202020204" pitchFamily="34" charset="0"/>
              </a:rPr>
              <a:t>and free from the greatest of sins.</a:t>
            </a:r>
          </a:p>
          <a:p>
            <a:pPr algn="l"/>
            <a:r>
              <a:rPr lang="en-GB" sz="1700" b="1" i="0" baseline="30000" dirty="0">
                <a:solidFill>
                  <a:srgbClr val="000000"/>
                </a:solidFill>
                <a:effectLst/>
                <a:latin typeface="Sassoon Infant Std" panose="020B0503020103030203" pitchFamily="34" charset="0"/>
                <a:cs typeface="Arial" panose="020B0604020202020204" pitchFamily="34" charset="0"/>
              </a:rPr>
              <a:t>14 </a:t>
            </a:r>
            <a:r>
              <a:rPr lang="en-GB" sz="1700" b="0" i="0" dirty="0">
                <a:solidFill>
                  <a:srgbClr val="000000"/>
                </a:solidFill>
                <a:effectLst/>
                <a:latin typeface="Sassoon Infant Std" panose="020B0503020103030203" pitchFamily="34" charset="0"/>
                <a:cs typeface="Arial" panose="020B0604020202020204" pitchFamily="34" charset="0"/>
              </a:rPr>
              <a:t>I hope my words and thoughts please you.</a:t>
            </a:r>
            <a:r>
              <a:rPr lang="en-GB" sz="1700" dirty="0">
                <a:solidFill>
                  <a:srgbClr val="000000"/>
                </a:solidFill>
                <a:latin typeface="Sassoon Infant Std" panose="020B0503020103030203" pitchFamily="34" charset="0"/>
                <a:cs typeface="Arial" panose="020B0604020202020204" pitchFamily="34" charset="0"/>
              </a:rPr>
              <a:t> </a:t>
            </a:r>
            <a:r>
              <a:rPr lang="en-GB" sz="1700" b="0" i="0" dirty="0">
                <a:solidFill>
                  <a:srgbClr val="000000"/>
                </a:solidFill>
                <a:effectLst/>
                <a:latin typeface="Sassoon Infant Std" panose="020B0503020103030203" pitchFamily="34" charset="0"/>
                <a:cs typeface="Arial" panose="020B0604020202020204" pitchFamily="34" charset="0"/>
              </a:rPr>
              <a:t>Lord, you are my Rock, the one who saves me.</a:t>
            </a:r>
          </a:p>
          <a:p>
            <a:pPr algn="l">
              <a:lnSpc>
                <a:spcPct val="90000"/>
              </a:lnSpc>
            </a:pPr>
            <a:endParaRPr lang="en-GB" b="1" i="0" dirty="0">
              <a:solidFill>
                <a:schemeClr val="tx1"/>
              </a:solidFill>
              <a:effectLst/>
              <a:latin typeface="Sassoon Infant Std" panose="020B0503020103030203" pitchFamily="34" charset="0"/>
              <a:cs typeface="Arial" panose="020B0604020202020204" pitchFamily="34" charset="0"/>
            </a:endParaRPr>
          </a:p>
        </p:txBody>
      </p:sp>
    </p:spTree>
    <p:extLst>
      <p:ext uri="{BB962C8B-B14F-4D97-AF65-F5344CB8AC3E}">
        <p14:creationId xmlns:p14="http://schemas.microsoft.com/office/powerpoint/2010/main" val="2671285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ree in a field&#10;&#10;Description automatically generated">
            <a:extLst>
              <a:ext uri="{FF2B5EF4-FFF2-40B4-BE49-F238E27FC236}">
                <a16:creationId xmlns:a16="http://schemas.microsoft.com/office/drawing/2014/main" id="{FC06FD34-ED5C-2B44-8666-604CB46EEC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499" y="719137"/>
            <a:ext cx="7210425" cy="5972175"/>
          </a:xfrm>
          <a:prstGeom prst="rect">
            <a:avLst/>
          </a:prstGeom>
        </p:spPr>
      </p:pic>
      <p:sp>
        <p:nvSpPr>
          <p:cNvPr id="4" name="TextBox 3">
            <a:extLst>
              <a:ext uri="{FF2B5EF4-FFF2-40B4-BE49-F238E27FC236}">
                <a16:creationId xmlns:a16="http://schemas.microsoft.com/office/drawing/2014/main" id="{958BAFB5-4499-4112-DC97-0AF2DD00F94C}"/>
              </a:ext>
            </a:extLst>
          </p:cNvPr>
          <p:cNvSpPr txBox="1"/>
          <p:nvPr/>
        </p:nvSpPr>
        <p:spPr>
          <a:xfrm>
            <a:off x="5419725" y="28688"/>
            <a:ext cx="4953000" cy="646331"/>
          </a:xfrm>
          <a:prstGeom prst="rect">
            <a:avLst/>
          </a:prstGeom>
          <a:noFill/>
        </p:spPr>
        <p:txBody>
          <a:bodyPr wrap="square" rtlCol="0">
            <a:spAutoFit/>
          </a:bodyPr>
          <a:lstStyle/>
          <a:p>
            <a:pPr algn="ctr"/>
            <a:r>
              <a:rPr lang="en-GB" sz="3600" dirty="0">
                <a:solidFill>
                  <a:schemeClr val="accent2"/>
                </a:solidFill>
                <a:latin typeface="Sassoon Infant Std" panose="020B0503020103030203" pitchFamily="34" charset="0"/>
              </a:rPr>
              <a:t>The Philippines</a:t>
            </a:r>
          </a:p>
        </p:txBody>
      </p:sp>
      <p:sp>
        <p:nvSpPr>
          <p:cNvPr id="5" name="TextBox 4">
            <a:extLst>
              <a:ext uri="{FF2B5EF4-FFF2-40B4-BE49-F238E27FC236}">
                <a16:creationId xmlns:a16="http://schemas.microsoft.com/office/drawing/2014/main" id="{51381103-EC41-55CE-D903-95DFAEFD5F3B}"/>
              </a:ext>
            </a:extLst>
          </p:cNvPr>
          <p:cNvSpPr txBox="1"/>
          <p:nvPr/>
        </p:nvSpPr>
        <p:spPr>
          <a:xfrm>
            <a:off x="219076" y="288904"/>
            <a:ext cx="4448175" cy="6832640"/>
          </a:xfrm>
          <a:prstGeom prst="rect">
            <a:avLst/>
          </a:prstGeom>
          <a:noFill/>
        </p:spPr>
        <p:txBody>
          <a:bodyPr wrap="square" rtlCol="0">
            <a:spAutoFit/>
          </a:bodyPr>
          <a:lstStyle/>
          <a:p>
            <a:pPr algn="ctr"/>
            <a:r>
              <a:rPr lang="en-US" sz="2000" dirty="0">
                <a:solidFill>
                  <a:srgbClr val="002060"/>
                </a:solidFill>
                <a:effectLst/>
                <a:latin typeface="Sassoon Infant Std" panose="020B0503020103030203" pitchFamily="34" charset="0"/>
                <a:ea typeface="Calibri" panose="020F0502020204030204" pitchFamily="34" charset="0"/>
                <a:cs typeface="Times New Roman" panose="02020603050405020304" pitchFamily="18" charset="0"/>
              </a:rPr>
              <a:t>In the Philippines, there is a great amount of commercial interest in the land. </a:t>
            </a:r>
          </a:p>
          <a:p>
            <a:pPr algn="ctr"/>
            <a:endParaRPr lang="en-US" sz="2000" dirty="0">
              <a:solidFill>
                <a:srgbClr val="002060"/>
              </a:solidFill>
              <a:latin typeface="Sassoon Infant Std" panose="020B0503020103030203" pitchFamily="34" charset="0"/>
              <a:ea typeface="Calibri" panose="020F0502020204030204" pitchFamily="34" charset="0"/>
              <a:cs typeface="Times New Roman" panose="02020603050405020304" pitchFamily="18" charset="0"/>
            </a:endParaRPr>
          </a:p>
          <a:p>
            <a:pPr algn="ctr"/>
            <a:r>
              <a:rPr lang="en-US" sz="2000" dirty="0">
                <a:solidFill>
                  <a:srgbClr val="002060"/>
                </a:solidFill>
                <a:effectLst/>
                <a:latin typeface="Sassoon Infant Std" panose="020B0503020103030203" pitchFamily="34" charset="0"/>
                <a:ea typeface="Calibri" panose="020F0502020204030204" pitchFamily="34" charset="0"/>
                <a:cs typeface="Times New Roman" panose="02020603050405020304" pitchFamily="18" charset="0"/>
              </a:rPr>
              <a:t>This means large companies are taking land to develop their business. </a:t>
            </a:r>
          </a:p>
          <a:p>
            <a:pPr algn="ctr"/>
            <a:endParaRPr lang="en-US" sz="2000" dirty="0">
              <a:solidFill>
                <a:srgbClr val="002060"/>
              </a:solidFill>
              <a:latin typeface="Sassoon Infant Std" panose="020B0503020103030203" pitchFamily="34" charset="0"/>
              <a:ea typeface="Calibri" panose="020F0502020204030204" pitchFamily="34" charset="0"/>
              <a:cs typeface="Times New Roman" panose="02020603050405020304" pitchFamily="18" charset="0"/>
            </a:endParaRPr>
          </a:p>
          <a:p>
            <a:pPr algn="ctr"/>
            <a:r>
              <a:rPr lang="en-US" sz="2000" dirty="0">
                <a:solidFill>
                  <a:srgbClr val="002060"/>
                </a:solidFill>
                <a:effectLst/>
                <a:latin typeface="Sassoon Infant Std" panose="020B0503020103030203" pitchFamily="34" charset="0"/>
                <a:ea typeface="Calibri" panose="020F0502020204030204" pitchFamily="34" charset="0"/>
                <a:cs typeface="Times New Roman" panose="02020603050405020304" pitchFamily="18" charset="0"/>
              </a:rPr>
              <a:t>As a result, vast amounts of forests are being stripped of trees. </a:t>
            </a:r>
          </a:p>
          <a:p>
            <a:pPr algn="ctr"/>
            <a:endParaRPr lang="en-US" sz="2000" dirty="0">
              <a:solidFill>
                <a:srgbClr val="002060"/>
              </a:solidFill>
              <a:latin typeface="Sassoon Infant Std" panose="020B0503020103030203" pitchFamily="34" charset="0"/>
              <a:ea typeface="Calibri" panose="020F0502020204030204" pitchFamily="34" charset="0"/>
              <a:cs typeface="Times New Roman" panose="02020603050405020304" pitchFamily="18" charset="0"/>
            </a:endParaRPr>
          </a:p>
          <a:p>
            <a:pPr algn="ctr"/>
            <a:r>
              <a:rPr lang="en-US" sz="2000" dirty="0">
                <a:solidFill>
                  <a:srgbClr val="002060"/>
                </a:solidFill>
                <a:effectLst/>
                <a:latin typeface="Sassoon Infant Std" panose="020B0503020103030203" pitchFamily="34" charset="0"/>
                <a:ea typeface="Calibri" panose="020F0502020204030204" pitchFamily="34" charset="0"/>
                <a:cs typeface="Times New Roman" panose="02020603050405020304" pitchFamily="18" charset="0"/>
              </a:rPr>
              <a:t>Mountains are being mined to find copper, coal and gold. </a:t>
            </a:r>
          </a:p>
          <a:p>
            <a:pPr algn="ctr"/>
            <a:endParaRPr lang="en-US" sz="2000" dirty="0">
              <a:solidFill>
                <a:srgbClr val="002060"/>
              </a:solidFill>
              <a:latin typeface="Sassoon Infant Std" panose="020B0503020103030203" pitchFamily="34" charset="0"/>
              <a:ea typeface="Calibri" panose="020F0502020204030204" pitchFamily="34" charset="0"/>
              <a:cs typeface="Times New Roman" panose="02020603050405020304" pitchFamily="18" charset="0"/>
            </a:endParaRPr>
          </a:p>
          <a:p>
            <a:pPr algn="ctr"/>
            <a:r>
              <a:rPr lang="en-US" sz="2000" dirty="0">
                <a:solidFill>
                  <a:srgbClr val="002060"/>
                </a:solidFill>
                <a:effectLst/>
                <a:latin typeface="Sassoon Infant Std" panose="020B0503020103030203" pitchFamily="34" charset="0"/>
                <a:ea typeface="Calibri" panose="020F0502020204030204" pitchFamily="34" charset="0"/>
                <a:cs typeface="Times New Roman" panose="02020603050405020304" pitchFamily="18" charset="0"/>
              </a:rPr>
              <a:t>In addition to this, agricultural land which is used for growing crops have been poisoned and rivers/lakes are being polluted. </a:t>
            </a:r>
          </a:p>
          <a:p>
            <a:pPr algn="ctr"/>
            <a:endParaRPr lang="en-US" sz="2000" dirty="0">
              <a:solidFill>
                <a:srgbClr val="002060"/>
              </a:solidFill>
              <a:latin typeface="Sassoon Infant Std" panose="020B0503020103030203" pitchFamily="34" charset="0"/>
              <a:ea typeface="Calibri" panose="020F0502020204030204" pitchFamily="34" charset="0"/>
              <a:cs typeface="Times New Roman" panose="02020603050405020304" pitchFamily="18" charset="0"/>
            </a:endParaRPr>
          </a:p>
          <a:p>
            <a:pPr algn="ctr"/>
            <a:r>
              <a:rPr lang="en-US" sz="2000" dirty="0">
                <a:solidFill>
                  <a:srgbClr val="002060"/>
                </a:solidFill>
                <a:effectLst/>
                <a:latin typeface="Sassoon Infant Std" panose="020B0503020103030203" pitchFamily="34" charset="0"/>
                <a:ea typeface="Calibri" panose="020F0502020204030204" pitchFamily="34" charset="0"/>
                <a:cs typeface="Times New Roman" panose="02020603050405020304" pitchFamily="18" charset="0"/>
              </a:rPr>
              <a:t>Filipinos native to these lands are also suffering, loss of homes, land and opportunities to earn. </a:t>
            </a:r>
            <a:endParaRPr lang="en-GB" sz="2000" dirty="0">
              <a:effectLst/>
              <a:latin typeface="Sassoon Infant Std" panose="020B0503020103030203" pitchFamily="34" charset="0"/>
              <a:ea typeface="Calibri" panose="020F0502020204030204" pitchFamily="34" charset="0"/>
              <a:cs typeface="Times New Roman" panose="02020603050405020304" pitchFamily="18" charset="0"/>
            </a:endParaRPr>
          </a:p>
          <a:p>
            <a:pPr algn="ctr"/>
            <a:endParaRPr lang="en-GB" sz="2000" dirty="0">
              <a:latin typeface="Sassoon Infant Std" panose="020B0503020103030203" pitchFamily="34" charset="0"/>
            </a:endParaRPr>
          </a:p>
        </p:txBody>
      </p:sp>
    </p:spTree>
    <p:extLst>
      <p:ext uri="{BB962C8B-B14F-4D97-AF65-F5344CB8AC3E}">
        <p14:creationId xmlns:p14="http://schemas.microsoft.com/office/powerpoint/2010/main" val="2095807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Isosceles Triangle 14">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Isosceles Triangle 18">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Isosceles Triangle 19">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2" name="Isosceles Triangle 21">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 name="Title 5">
            <a:extLst>
              <a:ext uri="{FF2B5EF4-FFF2-40B4-BE49-F238E27FC236}">
                <a16:creationId xmlns:a16="http://schemas.microsoft.com/office/drawing/2014/main" id="{FD9A4E5F-AB42-5C2F-2C52-E0C8EA28CF82}"/>
              </a:ext>
            </a:extLst>
          </p:cNvPr>
          <p:cNvSpPr>
            <a:spLocks noGrp="1"/>
          </p:cNvSpPr>
          <p:nvPr>
            <p:ph type="title"/>
          </p:nvPr>
        </p:nvSpPr>
        <p:spPr>
          <a:xfrm>
            <a:off x="583573" y="-119407"/>
            <a:ext cx="8596668" cy="2044823"/>
          </a:xfrm>
        </p:spPr>
        <p:txBody>
          <a:bodyPr>
            <a:normAutofit/>
          </a:bodyPr>
          <a:lstStyle/>
          <a:p>
            <a:pPr algn="ctr"/>
            <a:r>
              <a:rPr lang="en-GB" dirty="0">
                <a:latin typeface="Sassoon Infant Std" panose="020B0503020103030203" pitchFamily="34" charset="0"/>
              </a:rPr>
              <a:t>Compare and contrast</a:t>
            </a:r>
            <a:br>
              <a:rPr lang="en-GB" dirty="0">
                <a:latin typeface="Sassoon Infant Std" panose="020B0503020103030203" pitchFamily="34" charset="0"/>
              </a:rPr>
            </a:br>
            <a:r>
              <a:rPr lang="en-GB" dirty="0">
                <a:latin typeface="Sassoon Infant Std" panose="020B0503020103030203" pitchFamily="34" charset="0"/>
              </a:rPr>
              <a:t>The Psalms and the reality</a:t>
            </a:r>
          </a:p>
        </p:txBody>
      </p:sp>
      <p:sp>
        <p:nvSpPr>
          <p:cNvPr id="7" name="TextBox 6">
            <a:extLst>
              <a:ext uri="{FF2B5EF4-FFF2-40B4-BE49-F238E27FC236}">
                <a16:creationId xmlns:a16="http://schemas.microsoft.com/office/drawing/2014/main" id="{0EFC4F2A-E26A-7A23-5E1C-4E579D044E3C}"/>
              </a:ext>
            </a:extLst>
          </p:cNvPr>
          <p:cNvSpPr txBox="1"/>
          <p:nvPr/>
        </p:nvSpPr>
        <p:spPr>
          <a:xfrm>
            <a:off x="790281" y="1814475"/>
            <a:ext cx="8756515" cy="5078313"/>
          </a:xfrm>
          <a:prstGeom prst="rect">
            <a:avLst/>
          </a:prstGeom>
          <a:noFill/>
        </p:spPr>
        <p:txBody>
          <a:bodyPr wrap="square" rtlCol="0">
            <a:spAutoFit/>
          </a:bodyPr>
          <a:lstStyle/>
          <a:p>
            <a:pPr marL="457200" indent="-457200">
              <a:buFont typeface="Wingdings" panose="05000000000000000000" pitchFamily="2" charset="2"/>
              <a:buChar char="q"/>
            </a:pPr>
            <a:r>
              <a:rPr lang="en-GB" sz="3600" dirty="0">
                <a:latin typeface="Sassoon Infant Std" panose="020B0503020103030203" pitchFamily="34" charset="0"/>
              </a:rPr>
              <a:t>The psalmist paints an almost picture perfect view of creation</a:t>
            </a:r>
          </a:p>
          <a:p>
            <a:pPr marL="457200" indent="-457200">
              <a:buFont typeface="Wingdings" panose="05000000000000000000" pitchFamily="2" charset="2"/>
              <a:buChar char="q"/>
            </a:pPr>
            <a:r>
              <a:rPr lang="en-US" sz="3600" dirty="0">
                <a:effectLst/>
                <a:latin typeface="Sassoon Infant Std" panose="020B0503020103030203" pitchFamily="34" charset="0"/>
                <a:ea typeface="Calibri" panose="020F0502020204030204" pitchFamily="34" charset="0"/>
                <a:cs typeface="Arial" panose="020B0604020202020204" pitchFamily="34" charset="0"/>
              </a:rPr>
              <a:t>Christians would say that human greed and sin have spoiled that perfection. </a:t>
            </a:r>
          </a:p>
          <a:p>
            <a:pPr marL="457200" indent="-457200">
              <a:buFont typeface="Wingdings" panose="05000000000000000000" pitchFamily="2" charset="2"/>
              <a:buChar char="q"/>
            </a:pPr>
            <a:r>
              <a:rPr lang="en-US" sz="3600" dirty="0">
                <a:effectLst/>
                <a:latin typeface="Sassoon Infant Std" panose="020B0503020103030203" pitchFamily="34" charset="0"/>
                <a:ea typeface="Calibri" panose="020F0502020204030204" pitchFamily="34" charset="0"/>
                <a:cs typeface="Arial" panose="020B0604020202020204" pitchFamily="34" charset="0"/>
              </a:rPr>
              <a:t>What is your perception of Creation before the Fall? </a:t>
            </a:r>
          </a:p>
          <a:p>
            <a:pPr marL="457200" indent="-457200">
              <a:buFont typeface="Wingdings" panose="05000000000000000000" pitchFamily="2" charset="2"/>
              <a:buChar char="q"/>
            </a:pPr>
            <a:r>
              <a:rPr lang="en-US" sz="3600" dirty="0">
                <a:effectLst/>
                <a:latin typeface="Sassoon Infant Std" panose="020B0503020103030203" pitchFamily="34" charset="0"/>
                <a:ea typeface="Calibri" panose="020F0502020204030204" pitchFamily="34" charset="0"/>
                <a:cs typeface="Arial" panose="020B0604020202020204" pitchFamily="34" charset="0"/>
              </a:rPr>
              <a:t>Is the world still perfect? </a:t>
            </a:r>
          </a:p>
          <a:p>
            <a:pPr marL="457200" indent="-457200">
              <a:buFont typeface="Wingdings" panose="05000000000000000000" pitchFamily="2" charset="2"/>
              <a:buChar char="q"/>
            </a:pPr>
            <a:r>
              <a:rPr lang="en-US" sz="3600" dirty="0">
                <a:effectLst/>
                <a:latin typeface="Sassoon Infant Std" panose="020B0503020103030203" pitchFamily="34" charset="0"/>
                <a:ea typeface="Calibri" panose="020F0502020204030204" pitchFamily="34" charset="0"/>
                <a:cs typeface="Arial" panose="020B0604020202020204" pitchFamily="34" charset="0"/>
              </a:rPr>
              <a:t>Is the Philippines just one example or are there more?</a:t>
            </a:r>
            <a:endParaRPr lang="en-GB" sz="3600" dirty="0">
              <a:latin typeface="Sassoon Infant Std" panose="020B0503020103030203" pitchFamily="34" charset="0"/>
              <a:cs typeface="Arial" panose="020B0604020202020204" pitchFamily="34" charset="0"/>
            </a:endParaRPr>
          </a:p>
        </p:txBody>
      </p:sp>
    </p:spTree>
    <p:extLst>
      <p:ext uri="{BB962C8B-B14F-4D97-AF65-F5344CB8AC3E}">
        <p14:creationId xmlns:p14="http://schemas.microsoft.com/office/powerpoint/2010/main" val="256518281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Isosceles Triangle 15">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Isosceles Triangle 19">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 name="Isosceles Triangle 20">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1">
            <a:extLst>
              <a:ext uri="{FF2B5EF4-FFF2-40B4-BE49-F238E27FC236}">
                <a16:creationId xmlns:a16="http://schemas.microsoft.com/office/drawing/2014/main" id="{AB68CA75-F2FE-011C-9F2E-3EF90FEDE770}"/>
              </a:ext>
            </a:extLst>
          </p:cNvPr>
          <p:cNvSpPr>
            <a:spLocks noGrp="1"/>
          </p:cNvSpPr>
          <p:nvPr>
            <p:ph type="title"/>
          </p:nvPr>
        </p:nvSpPr>
        <p:spPr>
          <a:xfrm>
            <a:off x="5536734" y="609600"/>
            <a:ext cx="3737268" cy="1320800"/>
          </a:xfrm>
        </p:spPr>
        <p:txBody>
          <a:bodyPr vert="horz" lIns="91440" tIns="45720" rIns="91440" bIns="45720" rtlCol="0" anchor="t">
            <a:normAutofit/>
          </a:bodyPr>
          <a:lstStyle/>
          <a:p>
            <a:pPr algn="ctr"/>
            <a:r>
              <a:rPr lang="en-US" sz="4400" dirty="0">
                <a:solidFill>
                  <a:schemeClr val="accent1"/>
                </a:solidFill>
                <a:latin typeface="Sassoon Infant Std" panose="020B0503020103030203" pitchFamily="34" charset="0"/>
              </a:rPr>
              <a:t>Going Deeper</a:t>
            </a:r>
          </a:p>
        </p:txBody>
      </p:sp>
      <p:sp>
        <p:nvSpPr>
          <p:cNvPr id="4" name="TextBox 3">
            <a:extLst>
              <a:ext uri="{FF2B5EF4-FFF2-40B4-BE49-F238E27FC236}">
                <a16:creationId xmlns:a16="http://schemas.microsoft.com/office/drawing/2014/main" id="{A7F68C78-44F8-9C14-F706-3F9B2032AD47}"/>
              </a:ext>
            </a:extLst>
          </p:cNvPr>
          <p:cNvSpPr txBox="1"/>
          <p:nvPr/>
        </p:nvSpPr>
        <p:spPr>
          <a:xfrm>
            <a:off x="5294957" y="1480676"/>
            <a:ext cx="6323122" cy="5065048"/>
          </a:xfrm>
          <a:prstGeom prst="rect">
            <a:avLst/>
          </a:prstGeom>
          <a:solidFill>
            <a:schemeClr val="accent2"/>
          </a:solidFill>
          <a:ln>
            <a:solidFill>
              <a:schemeClr val="accent1"/>
            </a:solidFill>
          </a:ln>
        </p:spPr>
        <p:txBody>
          <a:bodyPr vert="horz" lIns="91440" tIns="45720" rIns="91440" bIns="45720" rtlCol="0">
            <a:noAutofit/>
          </a:bodyPr>
          <a:lstStyle/>
          <a:p>
            <a:pPr>
              <a:spcBef>
                <a:spcPts val="1000"/>
              </a:spcBef>
              <a:buClr>
                <a:schemeClr val="accent1"/>
              </a:buClr>
              <a:buSzPct val="80000"/>
              <a:buFont typeface="Wingdings 3" charset="2"/>
              <a:buChar char=""/>
            </a:pPr>
            <a:r>
              <a:rPr lang="en-US" sz="3200" b="1" dirty="0">
                <a:solidFill>
                  <a:schemeClr val="tx1">
                    <a:lumMod val="75000"/>
                    <a:lumOff val="25000"/>
                  </a:schemeClr>
                </a:solidFill>
                <a:effectLst/>
                <a:latin typeface="Sassoon Infant Std" panose="020B0503020103030203" pitchFamily="34" charset="0"/>
              </a:rPr>
              <a:t>Questions to think about and discuss</a:t>
            </a:r>
          </a:p>
          <a:p>
            <a:pPr marL="342900" lvl="0" indent="-342900">
              <a:spcBef>
                <a:spcPts val="1000"/>
              </a:spcBef>
              <a:buClr>
                <a:schemeClr val="accent1"/>
              </a:buClr>
              <a:buSzPct val="80000"/>
              <a:buFont typeface="Wingdings 3" charset="2"/>
              <a:buChar char=""/>
            </a:pPr>
            <a:r>
              <a:rPr lang="en-US" sz="3200" dirty="0">
                <a:solidFill>
                  <a:schemeClr val="tx1">
                    <a:lumMod val="75000"/>
                    <a:lumOff val="25000"/>
                  </a:schemeClr>
                </a:solidFill>
                <a:effectLst/>
                <a:latin typeface="Sassoon Infant Std" panose="020B0503020103030203" pitchFamily="34" charset="0"/>
              </a:rPr>
              <a:t>What beautiful things do you notice in creation? </a:t>
            </a:r>
          </a:p>
          <a:p>
            <a:pPr marL="342900" lvl="0" indent="-342900">
              <a:spcBef>
                <a:spcPts val="1000"/>
              </a:spcBef>
              <a:buClr>
                <a:schemeClr val="accent1"/>
              </a:buClr>
              <a:buSzPct val="80000"/>
              <a:buFont typeface="Wingdings 3" charset="2"/>
              <a:buChar char=""/>
            </a:pPr>
            <a:r>
              <a:rPr lang="en-US" sz="3200" dirty="0">
                <a:solidFill>
                  <a:schemeClr val="tx1">
                    <a:lumMod val="75000"/>
                    <a:lumOff val="25000"/>
                  </a:schemeClr>
                </a:solidFill>
                <a:effectLst/>
                <a:latin typeface="Sassoon Infant Std" panose="020B0503020103030203" pitchFamily="34" charset="0"/>
              </a:rPr>
              <a:t>What is unfamiliar or strange in the description in the psalms? </a:t>
            </a:r>
          </a:p>
          <a:p>
            <a:pPr marL="342900" lvl="0" indent="-342900">
              <a:spcBef>
                <a:spcPts val="1000"/>
              </a:spcBef>
              <a:buClr>
                <a:schemeClr val="accent1"/>
              </a:buClr>
              <a:buSzPct val="80000"/>
              <a:buFont typeface="Wingdings 3" charset="2"/>
              <a:buChar char=""/>
            </a:pPr>
            <a:r>
              <a:rPr lang="en-US" sz="3200" dirty="0">
                <a:solidFill>
                  <a:schemeClr val="tx1">
                    <a:lumMod val="75000"/>
                    <a:lumOff val="25000"/>
                  </a:schemeClr>
                </a:solidFill>
                <a:effectLst/>
                <a:latin typeface="Sassoon Infant Std" panose="020B0503020103030203" pitchFamily="34" charset="0"/>
              </a:rPr>
              <a:t>How realistic is this? </a:t>
            </a:r>
          </a:p>
          <a:p>
            <a:pPr>
              <a:spcBef>
                <a:spcPts val="1000"/>
              </a:spcBef>
              <a:buClr>
                <a:schemeClr val="accent1"/>
              </a:buClr>
              <a:buSzPct val="80000"/>
              <a:buFont typeface="Wingdings 3" charset="2"/>
              <a:buChar char=""/>
            </a:pPr>
            <a:r>
              <a:rPr lang="en-US" sz="3200" dirty="0">
                <a:solidFill>
                  <a:schemeClr val="tx1">
                    <a:lumMod val="75000"/>
                    <a:lumOff val="25000"/>
                  </a:schemeClr>
                </a:solidFill>
                <a:effectLst/>
                <a:latin typeface="Sassoon Infant Std" panose="020B0503020103030203" pitchFamily="34" charset="0"/>
              </a:rPr>
              <a:t>How similar is this to your experience of the world around you? </a:t>
            </a:r>
            <a:endParaRPr lang="en-US" sz="3200" dirty="0">
              <a:solidFill>
                <a:schemeClr val="tx1">
                  <a:lumMod val="75000"/>
                  <a:lumOff val="25000"/>
                </a:schemeClr>
              </a:solidFill>
              <a:latin typeface="Sassoon Infant Std" panose="020B0503020103030203" pitchFamily="34" charset="0"/>
            </a:endParaRPr>
          </a:p>
        </p:txBody>
      </p:sp>
      <p:pic>
        <p:nvPicPr>
          <p:cNvPr id="6" name="Picture 5">
            <a:extLst>
              <a:ext uri="{FF2B5EF4-FFF2-40B4-BE49-F238E27FC236}">
                <a16:creationId xmlns:a16="http://schemas.microsoft.com/office/drawing/2014/main" id="{64B9F778-8247-6DA0-FE6C-214E6B26D61C}"/>
              </a:ext>
            </a:extLst>
          </p:cNvPr>
          <p:cNvPicPr>
            <a:picLocks noChangeAspect="1"/>
          </p:cNvPicPr>
          <p:nvPr/>
        </p:nvPicPr>
        <p:blipFill rotWithShape="1">
          <a:blip r:embed="rId2">
            <a:extLst>
              <a:ext uri="{28A0092B-C50C-407E-A947-70E740481C1C}">
                <a14:useLocalDpi xmlns:a14="http://schemas.microsoft.com/office/drawing/2010/main" val="0"/>
              </a:ext>
            </a:extLst>
          </a:blip>
          <a:srcRect l="31692" r="27204" b="-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37" name="Isosceles Triangle 36">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2555712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9" name="Straight Connector 98">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0"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0"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1" name="Isosceles Triangle 100">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2"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3"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4"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5" name="Isosceles Triangle 104">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6" name="Isosceles Triangle 105">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pic>
        <p:nvPicPr>
          <p:cNvPr id="7" name="Picture 6" descr="Close-up of a sheet of music&#10;&#10;Description automatically generated">
            <a:extLst>
              <a:ext uri="{FF2B5EF4-FFF2-40B4-BE49-F238E27FC236}">
                <a16:creationId xmlns:a16="http://schemas.microsoft.com/office/drawing/2014/main" id="{11142E89-BF55-0D82-AAF0-1E1E51D845BA}"/>
              </a:ext>
            </a:extLst>
          </p:cNvPr>
          <p:cNvPicPr>
            <a:picLocks noChangeAspect="1"/>
          </p:cNvPicPr>
          <p:nvPr/>
        </p:nvPicPr>
        <p:blipFill rotWithShape="1">
          <a:blip r:embed="rId2">
            <a:extLst>
              <a:ext uri="{28A0092B-C50C-407E-A947-70E740481C1C}">
                <a14:useLocalDpi xmlns:a14="http://schemas.microsoft.com/office/drawing/2010/main" val="0"/>
              </a:ext>
            </a:extLst>
          </a:blip>
          <a:srcRect r="22891"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A505280D-EBD6-7E8A-3DF5-0911A381F10F}"/>
              </a:ext>
            </a:extLst>
          </p:cNvPr>
          <p:cNvSpPr>
            <a:spLocks noGrp="1"/>
          </p:cNvSpPr>
          <p:nvPr>
            <p:ph type="title"/>
          </p:nvPr>
        </p:nvSpPr>
        <p:spPr>
          <a:xfrm>
            <a:off x="448733" y="376006"/>
            <a:ext cx="3851123" cy="1320800"/>
          </a:xfrm>
        </p:spPr>
        <p:txBody>
          <a:bodyPr vert="horz" lIns="91440" tIns="45720" rIns="91440" bIns="45720" rtlCol="0" anchor="t">
            <a:normAutofit fontScale="90000"/>
          </a:bodyPr>
          <a:lstStyle/>
          <a:p>
            <a:pPr algn="ctr"/>
            <a:r>
              <a:rPr lang="en-US" sz="5400" b="1" dirty="0">
                <a:solidFill>
                  <a:schemeClr val="accent1"/>
                </a:solidFill>
              </a:rPr>
              <a:t>Let’s Sing</a:t>
            </a:r>
            <a:br>
              <a:rPr lang="en-US" sz="5400" b="1" dirty="0">
                <a:solidFill>
                  <a:schemeClr val="accent1"/>
                </a:solidFill>
              </a:rPr>
            </a:br>
            <a:r>
              <a:rPr lang="en-US" sz="5400" b="1" dirty="0">
                <a:solidFill>
                  <a:schemeClr val="accent1"/>
                </a:solidFill>
              </a:rPr>
              <a:t>Choose</a:t>
            </a:r>
          </a:p>
        </p:txBody>
      </p:sp>
      <p:sp>
        <p:nvSpPr>
          <p:cNvPr id="3" name="Text Placeholder 2">
            <a:extLst>
              <a:ext uri="{FF2B5EF4-FFF2-40B4-BE49-F238E27FC236}">
                <a16:creationId xmlns:a16="http://schemas.microsoft.com/office/drawing/2014/main" id="{B14ACC54-3C4C-6D85-859B-98C2F9504367}"/>
              </a:ext>
            </a:extLst>
          </p:cNvPr>
          <p:cNvSpPr>
            <a:spLocks noGrp="1"/>
          </p:cNvSpPr>
          <p:nvPr>
            <p:ph type="body" idx="1"/>
          </p:nvPr>
        </p:nvSpPr>
        <p:spPr>
          <a:xfrm>
            <a:off x="333105" y="2072813"/>
            <a:ext cx="5677078" cy="3880773"/>
          </a:xfrm>
        </p:spPr>
        <p:txBody>
          <a:bodyPr vert="horz" lIns="91440" tIns="45720" rIns="91440" bIns="45720" rtlCol="0">
            <a:normAutofit lnSpcReduction="10000"/>
          </a:bodyPr>
          <a:lstStyle/>
          <a:p>
            <a:pPr>
              <a:buClr>
                <a:schemeClr val="accent1"/>
              </a:buClr>
              <a:buFont typeface="Wingdings 3" charset="2"/>
              <a:buChar char=""/>
            </a:pPr>
            <a:r>
              <a:rPr lang="en-US" sz="3200" dirty="0">
                <a:effectLst/>
              </a:rPr>
              <a:t>What a wonderful world – Playing for Change</a:t>
            </a:r>
          </a:p>
          <a:p>
            <a:pPr>
              <a:buClr>
                <a:schemeClr val="accent1"/>
              </a:buClr>
              <a:buFont typeface="Wingdings 3" charset="2"/>
              <a:buChar char=""/>
            </a:pPr>
            <a:r>
              <a:rPr lang="en-US" sz="3200" dirty="0"/>
              <a:t>For the Beauty of the Earth – traditional hymn</a:t>
            </a:r>
            <a:endParaRPr lang="en-US" sz="3200" dirty="0">
              <a:effectLst/>
            </a:endParaRPr>
          </a:p>
          <a:p>
            <a:pPr algn="ctr">
              <a:buClr>
                <a:schemeClr val="accent1"/>
              </a:buClr>
            </a:pPr>
            <a:r>
              <a:rPr lang="en-GB" sz="3200" dirty="0">
                <a:effectLst/>
              </a:rPr>
              <a:t>OR</a:t>
            </a:r>
            <a:endParaRPr lang="en-US" sz="3200" dirty="0">
              <a:effectLst/>
            </a:endParaRPr>
          </a:p>
          <a:p>
            <a:pPr>
              <a:buClr>
                <a:schemeClr val="accent1"/>
              </a:buClr>
              <a:buFont typeface="Wingdings 3" charset="2"/>
              <a:buChar char=""/>
            </a:pPr>
            <a:r>
              <a:rPr lang="en-US" sz="3200" dirty="0">
                <a:effectLst/>
              </a:rPr>
              <a:t>Power in me – YVTV (Young Voices)</a:t>
            </a:r>
            <a:endParaRPr lang="en-US" sz="3200" dirty="0"/>
          </a:p>
        </p:txBody>
      </p:sp>
      <p:cxnSp>
        <p:nvCxnSpPr>
          <p:cNvPr id="107" name="Straight Connector 106">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9"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10"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11"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12"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1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1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1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325171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9" name="Straight Connector 98">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0"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0"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1" name="Isosceles Triangle 100">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2"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3"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4"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5" name="Isosceles Triangle 104">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6" name="Isosceles Triangle 105">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pic>
        <p:nvPicPr>
          <p:cNvPr id="7" name="Picture 6" descr="Close-up of a sheet of music&#10;&#10;Description automatically generated">
            <a:extLst>
              <a:ext uri="{FF2B5EF4-FFF2-40B4-BE49-F238E27FC236}">
                <a16:creationId xmlns:a16="http://schemas.microsoft.com/office/drawing/2014/main" id="{11142E89-BF55-0D82-AAF0-1E1E51D845BA}"/>
              </a:ext>
            </a:extLst>
          </p:cNvPr>
          <p:cNvPicPr>
            <a:picLocks noChangeAspect="1"/>
          </p:cNvPicPr>
          <p:nvPr/>
        </p:nvPicPr>
        <p:blipFill rotWithShape="1">
          <a:blip r:embed="rId3">
            <a:extLst>
              <a:ext uri="{28A0092B-C50C-407E-A947-70E740481C1C}">
                <a14:useLocalDpi xmlns:a14="http://schemas.microsoft.com/office/drawing/2010/main" val="0"/>
              </a:ext>
            </a:extLst>
          </a:blip>
          <a:srcRect r="22891"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A505280D-EBD6-7E8A-3DF5-0911A381F10F}"/>
              </a:ext>
            </a:extLst>
          </p:cNvPr>
          <p:cNvSpPr>
            <a:spLocks noGrp="1"/>
          </p:cNvSpPr>
          <p:nvPr>
            <p:ph type="title"/>
          </p:nvPr>
        </p:nvSpPr>
        <p:spPr>
          <a:xfrm>
            <a:off x="-323774" y="-51395"/>
            <a:ext cx="3851123" cy="1320800"/>
          </a:xfrm>
        </p:spPr>
        <p:txBody>
          <a:bodyPr vert="horz" lIns="91440" tIns="45720" rIns="91440" bIns="45720" rtlCol="0" anchor="t">
            <a:normAutofit fontScale="90000"/>
          </a:bodyPr>
          <a:lstStyle/>
          <a:p>
            <a:pPr algn="ctr"/>
            <a:r>
              <a:rPr lang="en-US" sz="5400" b="1" dirty="0">
                <a:solidFill>
                  <a:schemeClr val="accent1"/>
                </a:solidFill>
              </a:rPr>
              <a:t>Let’s Sing</a:t>
            </a:r>
            <a:br>
              <a:rPr lang="en-US" sz="5400" b="1" dirty="0">
                <a:solidFill>
                  <a:schemeClr val="accent1"/>
                </a:solidFill>
              </a:rPr>
            </a:br>
            <a:endParaRPr lang="en-US" sz="5400" b="1" dirty="0">
              <a:solidFill>
                <a:schemeClr val="accent1"/>
              </a:solidFill>
            </a:endParaRPr>
          </a:p>
        </p:txBody>
      </p:sp>
      <p:cxnSp>
        <p:nvCxnSpPr>
          <p:cNvPr id="107" name="Straight Connector 106">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9"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10"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11"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12"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1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1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1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6" name="Online Media 5">
            <a:hlinkClick r:id="" action="ppaction://media"/>
            <a:extLst>
              <a:ext uri="{FF2B5EF4-FFF2-40B4-BE49-F238E27FC236}">
                <a16:creationId xmlns:a16="http://schemas.microsoft.com/office/drawing/2014/main" id="{682819B2-BEE8-49F0-B5B0-9D78D721FEB5}"/>
              </a:ext>
            </a:extLst>
          </p:cNvPr>
          <p:cNvPicPr>
            <a:picLocks noRot="1" noChangeAspect="1"/>
          </p:cNvPicPr>
          <p:nvPr>
            <a:videoFile r:link="rId1"/>
          </p:nvPr>
        </p:nvPicPr>
        <p:blipFill>
          <a:blip r:embed="rId4"/>
          <a:stretch>
            <a:fillRect/>
          </a:stretch>
        </p:blipFill>
        <p:spPr>
          <a:xfrm>
            <a:off x="1283632" y="821926"/>
            <a:ext cx="9841568" cy="5535882"/>
          </a:xfrm>
          <a:prstGeom prst="rect">
            <a:avLst/>
          </a:prstGeom>
        </p:spPr>
      </p:pic>
      <p:sp>
        <p:nvSpPr>
          <p:cNvPr id="9" name="Rectangle 8">
            <a:extLst>
              <a:ext uri="{FF2B5EF4-FFF2-40B4-BE49-F238E27FC236}">
                <a16:creationId xmlns:a16="http://schemas.microsoft.com/office/drawing/2014/main" id="{5FB04544-2A85-48F8-8182-D1B1E87E3DA9}"/>
              </a:ext>
            </a:extLst>
          </p:cNvPr>
          <p:cNvSpPr/>
          <p:nvPr/>
        </p:nvSpPr>
        <p:spPr>
          <a:xfrm>
            <a:off x="3259668" y="6423238"/>
            <a:ext cx="5479000" cy="369332"/>
          </a:xfrm>
          <a:prstGeom prst="rect">
            <a:avLst/>
          </a:prstGeom>
        </p:spPr>
        <p:txBody>
          <a:bodyPr wrap="none">
            <a:spAutoFit/>
          </a:bodyPr>
          <a:lstStyle/>
          <a:p>
            <a:r>
              <a:rPr lang="en-US" dirty="0">
                <a:hlinkClick r:id="rId5"/>
              </a:rPr>
              <a:t>https://www.youtube.com/watch?v=ddLd0QRf7Vg</a:t>
            </a:r>
            <a:r>
              <a:rPr lang="en-US" dirty="0"/>
              <a:t> </a:t>
            </a:r>
          </a:p>
        </p:txBody>
      </p:sp>
    </p:spTree>
    <p:extLst>
      <p:ext uri="{BB962C8B-B14F-4D97-AF65-F5344CB8AC3E}">
        <p14:creationId xmlns:p14="http://schemas.microsoft.com/office/powerpoint/2010/main" val="4062639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294</TotalTime>
  <Words>1157</Words>
  <Application>Microsoft Office PowerPoint</Application>
  <PresentationFormat>Widescreen</PresentationFormat>
  <Paragraphs>71</Paragraphs>
  <Slides>14</Slides>
  <Notes>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Sassoon Infant Std</vt:lpstr>
      <vt:lpstr>Trebuchet MS</vt:lpstr>
      <vt:lpstr>Wingdings</vt:lpstr>
      <vt:lpstr>Wingdings 3</vt:lpstr>
      <vt:lpstr>Facet</vt:lpstr>
      <vt:lpstr>PowerPoint Presentation</vt:lpstr>
      <vt:lpstr>Welcome and Response</vt:lpstr>
      <vt:lpstr>Moments of Awe and wonder A Look at Psalm 8 and 19  from the ICB</vt:lpstr>
      <vt:lpstr>Moments of Awe and wonder A Look at Psalm 8 and 19  from the ICB</vt:lpstr>
      <vt:lpstr>PowerPoint Presentation</vt:lpstr>
      <vt:lpstr>Compare and contrast The Psalms and the reality</vt:lpstr>
      <vt:lpstr>Going Deeper</vt:lpstr>
      <vt:lpstr>Let’s Sing Choose</vt:lpstr>
      <vt:lpstr>Let’s Sing </vt:lpstr>
      <vt:lpstr>PowerPoint Presentation</vt:lpstr>
      <vt:lpstr>Let’s Sing </vt:lpstr>
      <vt:lpstr>Message and Reflection  We should say thank you for what we have,  well done for what has been achieved  and work towards becoming agents of change for the future generations.  How can we make the world good again? </vt:lpstr>
      <vt:lpstr>PowerPoint Presentation</vt:lpstr>
      <vt:lpstr>Go and Do!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Bishops’ Lent Challenge 2023 Live Life Full this Lent</dc:title>
  <dc:creator>Mandy Flaherty</dc:creator>
  <cp:lastModifiedBy>Mandy Flaherty</cp:lastModifiedBy>
  <cp:revision>20</cp:revision>
  <dcterms:created xsi:type="dcterms:W3CDTF">2023-02-14T18:09:38Z</dcterms:created>
  <dcterms:modified xsi:type="dcterms:W3CDTF">2024-01-29T22:30:50Z</dcterms:modified>
</cp:coreProperties>
</file>